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7" r:id="rId9"/>
    <p:sldId id="269" r:id="rId10"/>
    <p:sldId id="268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FDAD6C-A0F5-114D-BB6F-4B44BD115F07}" type="doc">
      <dgm:prSet loTypeId="urn:microsoft.com/office/officeart/2008/layout/CircularPictureCallout" loCatId="" qsTypeId="urn:microsoft.com/office/officeart/2005/8/quickstyle/3D3" qsCatId="3D" csTypeId="urn:microsoft.com/office/officeart/2005/8/colors/accent1_2" csCatId="accent1" phldr="1"/>
      <dgm:spPr/>
    </dgm:pt>
    <dgm:pt modelId="{7C6642C6-FAB2-0C4F-8E3C-F3846932867F}">
      <dgm:prSet phldrT="[Text]"/>
      <dgm:spPr/>
      <dgm:t>
        <a:bodyPr/>
        <a:lstStyle/>
        <a:p>
          <a:endParaRPr lang="en-US" dirty="0"/>
        </a:p>
      </dgm:t>
    </dgm:pt>
    <dgm:pt modelId="{A4CE1A27-9062-714F-9B0F-5E8D3479DDA0}" type="parTrans" cxnId="{03838A14-C061-934A-850C-79CAA0F1788F}">
      <dgm:prSet/>
      <dgm:spPr/>
      <dgm:t>
        <a:bodyPr/>
        <a:lstStyle/>
        <a:p>
          <a:endParaRPr lang="en-US"/>
        </a:p>
      </dgm:t>
    </dgm:pt>
    <dgm:pt modelId="{D6882E54-9957-BD4F-AB81-36F340213A1A}" type="sibTrans" cxnId="{03838A14-C061-934A-850C-79CAA0F1788F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</dgm:pt>
    <dgm:pt modelId="{DD7AE217-1D7A-D347-85FF-BCD6A1B26D08}">
      <dgm:prSet phldrT="[Text]"/>
      <dgm:spPr/>
      <dgm:t>
        <a:bodyPr/>
        <a:lstStyle/>
        <a:p>
          <a:pPr algn="r"/>
          <a:r>
            <a:rPr lang="en-US" dirty="0">
              <a:solidFill>
                <a:srgbClr val="FFFFFF"/>
              </a:solidFill>
            </a:rPr>
            <a:t>What </a:t>
          </a:r>
          <a:r>
            <a:rPr lang="en-US">
              <a:solidFill>
                <a:srgbClr val="FFFFFF"/>
              </a:solidFill>
            </a:rPr>
            <a:t>is it?</a:t>
          </a:r>
          <a:endParaRPr lang="en-US" dirty="0">
            <a:solidFill>
              <a:srgbClr val="FFFFFF"/>
            </a:solidFill>
          </a:endParaRPr>
        </a:p>
      </dgm:t>
    </dgm:pt>
    <dgm:pt modelId="{BB53D54B-045A-424D-B6A9-D654AE5F897F}" type="parTrans" cxnId="{1E285DE4-FB7E-8F47-A721-8EC22CA38834}">
      <dgm:prSet/>
      <dgm:spPr/>
      <dgm:t>
        <a:bodyPr/>
        <a:lstStyle/>
        <a:p>
          <a:endParaRPr lang="en-US"/>
        </a:p>
      </dgm:t>
    </dgm:pt>
    <dgm:pt modelId="{D359A206-2E22-2A43-BF83-C19E99483C5A}" type="sibTrans" cxnId="{1E285DE4-FB7E-8F47-A721-8EC22CA38834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23B473B9-B080-B044-B809-48197D245B29}">
      <dgm:prSet phldrT="[Text]"/>
      <dgm:spPr/>
      <dgm:t>
        <a:bodyPr/>
        <a:lstStyle/>
        <a:p>
          <a:pPr algn="r"/>
          <a:r>
            <a:rPr lang="en-US" dirty="0">
              <a:solidFill>
                <a:srgbClr val="FFFFFF"/>
              </a:solidFill>
            </a:rPr>
            <a:t>What is networking?</a:t>
          </a:r>
        </a:p>
      </dgm:t>
    </dgm:pt>
    <dgm:pt modelId="{CA09F8A9-0080-BF4B-B4CA-CC84CE4C9216}" type="parTrans" cxnId="{78F771F8-7D00-3245-AE7D-C18E294B97FF}">
      <dgm:prSet/>
      <dgm:spPr/>
      <dgm:t>
        <a:bodyPr/>
        <a:lstStyle/>
        <a:p>
          <a:endParaRPr lang="en-US"/>
        </a:p>
      </dgm:t>
    </dgm:pt>
    <dgm:pt modelId="{CE4B32D3-CAAB-804C-B5A4-42BFE0D6C68A}" type="sibTrans" cxnId="{78F771F8-7D00-3245-AE7D-C18E294B97FF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7EC42F58-7081-8E42-A47D-9173A3A0E335}">
      <dgm:prSet phldrT="[Text]"/>
      <dgm:spPr/>
      <dgm:t>
        <a:bodyPr/>
        <a:lstStyle/>
        <a:p>
          <a:pPr algn="r"/>
          <a:r>
            <a:rPr lang="en-US" dirty="0">
              <a:solidFill>
                <a:srgbClr val="FFFFFF"/>
              </a:solidFill>
            </a:rPr>
            <a:t>How do I start?</a:t>
          </a:r>
        </a:p>
      </dgm:t>
    </dgm:pt>
    <dgm:pt modelId="{5CCC4CF9-BCC2-8343-83F9-BCB7115EC4D1}" type="parTrans" cxnId="{8D5DF993-69DF-1A44-A66D-2F478D46A768}">
      <dgm:prSet/>
      <dgm:spPr/>
      <dgm:t>
        <a:bodyPr/>
        <a:lstStyle/>
        <a:p>
          <a:endParaRPr lang="en-US"/>
        </a:p>
      </dgm:t>
    </dgm:pt>
    <dgm:pt modelId="{9329F960-62BE-B04F-BAEA-EC415DC5F5FE}" type="sibTrans" cxnId="{8D5DF993-69DF-1A44-A66D-2F478D46A768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ABD17089-0CF3-2947-A809-736FDA8A61FD}">
      <dgm:prSet phldrT="[Text]"/>
      <dgm:spPr/>
      <dgm:t>
        <a:bodyPr/>
        <a:lstStyle/>
        <a:p>
          <a:pPr algn="r"/>
          <a:r>
            <a:rPr lang="en-US" dirty="0">
              <a:solidFill>
                <a:srgbClr val="FFFFFF"/>
              </a:solidFill>
            </a:rPr>
            <a:t>What do I put into my profile?</a:t>
          </a:r>
        </a:p>
      </dgm:t>
    </dgm:pt>
    <dgm:pt modelId="{2153F685-BAE2-F740-BA83-6F04703A942B}" type="parTrans" cxnId="{25DA5BC7-9424-7B47-A434-6B3FBFC84CE6}">
      <dgm:prSet/>
      <dgm:spPr/>
      <dgm:t>
        <a:bodyPr/>
        <a:lstStyle/>
        <a:p>
          <a:endParaRPr lang="en-US"/>
        </a:p>
      </dgm:t>
    </dgm:pt>
    <dgm:pt modelId="{4B776ADA-5AFD-1746-9C14-E89C9AED76FE}" type="sibTrans" cxnId="{25DA5BC7-9424-7B47-A434-6B3FBFC84CE6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2DF48982-9E88-6E47-957C-5631E785D761}">
      <dgm:prSet phldrT="[Text]"/>
      <dgm:spPr/>
      <dgm:t>
        <a:bodyPr/>
        <a:lstStyle/>
        <a:p>
          <a:pPr algn="r"/>
          <a:r>
            <a:rPr lang="en-US" dirty="0">
              <a:solidFill>
                <a:srgbClr val="FFFFFF"/>
              </a:solidFill>
            </a:rPr>
            <a:t>What can I do with it?</a:t>
          </a:r>
        </a:p>
      </dgm:t>
    </dgm:pt>
    <dgm:pt modelId="{342FCCA3-83BD-F145-9E06-D6BA635627BF}" type="parTrans" cxnId="{53A44813-B688-3B44-B760-94E6F1F4DE7A}">
      <dgm:prSet/>
      <dgm:spPr/>
      <dgm:t>
        <a:bodyPr/>
        <a:lstStyle/>
        <a:p>
          <a:endParaRPr lang="en-US"/>
        </a:p>
      </dgm:t>
    </dgm:pt>
    <dgm:pt modelId="{503D5DBC-C42E-FB4E-8B76-B93BDD55A82C}" type="sibTrans" cxnId="{53A44813-B688-3B44-B760-94E6F1F4DE7A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50017E9D-4EB0-6647-ACCF-43849AD43B34}" type="pres">
      <dgm:prSet presAssocID="{81FDAD6C-A0F5-114D-BB6F-4B44BD115F07}" presName="Name0" presStyleCnt="0">
        <dgm:presLayoutVars>
          <dgm:chMax val="7"/>
          <dgm:chPref val="7"/>
          <dgm:dir/>
        </dgm:presLayoutVars>
      </dgm:prSet>
      <dgm:spPr/>
    </dgm:pt>
    <dgm:pt modelId="{FC5B1618-A3E0-4340-B841-4DE6F625000B}" type="pres">
      <dgm:prSet presAssocID="{81FDAD6C-A0F5-114D-BB6F-4B44BD115F07}" presName="Name1" presStyleCnt="0"/>
      <dgm:spPr/>
    </dgm:pt>
    <dgm:pt modelId="{B1DB4F3D-546C-C944-AF17-3D7540968F4C}" type="pres">
      <dgm:prSet presAssocID="{D6882E54-9957-BD4F-AB81-36F340213A1A}" presName="picture_1" presStyleCnt="0"/>
      <dgm:spPr/>
    </dgm:pt>
    <dgm:pt modelId="{DFFBE9F7-0E4A-B148-9A53-13FAACCE15AC}" type="pres">
      <dgm:prSet presAssocID="{D6882E54-9957-BD4F-AB81-36F340213A1A}" presName="pictureRepeatNode" presStyleLbl="alignImgPlace1" presStyleIdx="0" presStyleCnt="6" custScaleX="95915" custScaleY="91318"/>
      <dgm:spPr/>
    </dgm:pt>
    <dgm:pt modelId="{ED36CFE5-B4B5-A540-97C6-F4805C83FAE2}" type="pres">
      <dgm:prSet presAssocID="{7C6642C6-FAB2-0C4F-8E3C-F3846932867F}" presName="text_1" presStyleLbl="node1" presStyleIdx="0" presStyleCnt="0" custScaleX="122385" custScaleY="62753" custLinFactY="-98634" custLinFactNeighborX="-386" custLinFactNeighborY="-100000">
        <dgm:presLayoutVars>
          <dgm:bulletEnabled val="1"/>
        </dgm:presLayoutVars>
      </dgm:prSet>
      <dgm:spPr/>
    </dgm:pt>
    <dgm:pt modelId="{D812BC66-A89C-6F4C-9A52-355484411A6F}" type="pres">
      <dgm:prSet presAssocID="{D359A206-2E22-2A43-BF83-C19E99483C5A}" presName="picture_2" presStyleCnt="0"/>
      <dgm:spPr/>
    </dgm:pt>
    <dgm:pt modelId="{B810EF80-A060-BE48-847E-1837746E2368}" type="pres">
      <dgm:prSet presAssocID="{D359A206-2E22-2A43-BF83-C19E99483C5A}" presName="pictureRepeatNode" presStyleLbl="alignImgPlace1" presStyleIdx="1" presStyleCnt="6" custScaleX="53726" custScaleY="59842"/>
      <dgm:spPr/>
    </dgm:pt>
    <dgm:pt modelId="{8745D4C2-43EB-8247-BD27-7621FBF6EBC7}" type="pres">
      <dgm:prSet presAssocID="{DD7AE217-1D7A-D347-85FF-BCD6A1B26D08}" presName="line_2" presStyleLbl="parChTrans1D1" presStyleIdx="0" presStyleCnt="5"/>
      <dgm:spPr/>
    </dgm:pt>
    <dgm:pt modelId="{620C8E7F-0544-9049-8308-65B7071ECCA6}" type="pres">
      <dgm:prSet presAssocID="{DD7AE217-1D7A-D347-85FF-BCD6A1B26D08}" presName="textparent_2" presStyleLbl="node1" presStyleIdx="0" presStyleCnt="0"/>
      <dgm:spPr/>
    </dgm:pt>
    <dgm:pt modelId="{4ED651AC-54D1-4F48-869D-5DBF294879CA}" type="pres">
      <dgm:prSet presAssocID="{DD7AE217-1D7A-D347-85FF-BCD6A1B26D08}" presName="text_2" presStyleLbl="revTx" presStyleIdx="0" presStyleCnt="5" custScaleX="206885">
        <dgm:presLayoutVars>
          <dgm:bulletEnabled val="1"/>
        </dgm:presLayoutVars>
      </dgm:prSet>
      <dgm:spPr/>
    </dgm:pt>
    <dgm:pt modelId="{94875A08-7E30-ED43-BFF0-F37962E73991}" type="pres">
      <dgm:prSet presAssocID="{CE4B32D3-CAAB-804C-B5A4-42BFE0D6C68A}" presName="picture_3" presStyleCnt="0"/>
      <dgm:spPr/>
    </dgm:pt>
    <dgm:pt modelId="{D700C954-4154-B04F-9246-D80F22746125}" type="pres">
      <dgm:prSet presAssocID="{CE4B32D3-CAAB-804C-B5A4-42BFE0D6C68A}" presName="pictureRepeatNode" presStyleLbl="alignImgPlace1" presStyleIdx="2" presStyleCnt="6" custScaleX="58762" custScaleY="64165"/>
      <dgm:spPr/>
    </dgm:pt>
    <dgm:pt modelId="{54084E20-9285-5E4E-87AF-E7A3341B3A2F}" type="pres">
      <dgm:prSet presAssocID="{23B473B9-B080-B044-B809-48197D245B29}" presName="line_3" presStyleLbl="parChTrans1D1" presStyleIdx="1" presStyleCnt="5"/>
      <dgm:spPr/>
    </dgm:pt>
    <dgm:pt modelId="{07D1F20C-966C-DF4C-9555-E574F309D7F7}" type="pres">
      <dgm:prSet presAssocID="{23B473B9-B080-B044-B809-48197D245B29}" presName="textparent_3" presStyleLbl="node1" presStyleIdx="0" presStyleCnt="0"/>
      <dgm:spPr/>
    </dgm:pt>
    <dgm:pt modelId="{61729BBA-2F86-DC4F-8E7B-B83C82036773}" type="pres">
      <dgm:prSet presAssocID="{23B473B9-B080-B044-B809-48197D245B29}" presName="text_3" presStyleLbl="revTx" presStyleIdx="1" presStyleCnt="5" custScaleX="146352">
        <dgm:presLayoutVars>
          <dgm:bulletEnabled val="1"/>
        </dgm:presLayoutVars>
      </dgm:prSet>
      <dgm:spPr/>
    </dgm:pt>
    <dgm:pt modelId="{887B01D5-4390-F441-8193-3D9CA1C3D0F7}" type="pres">
      <dgm:prSet presAssocID="{9329F960-62BE-B04F-BAEA-EC415DC5F5FE}" presName="picture_4" presStyleCnt="0"/>
      <dgm:spPr/>
    </dgm:pt>
    <dgm:pt modelId="{5E394415-0270-144B-A46C-22E47815E911}" type="pres">
      <dgm:prSet presAssocID="{9329F960-62BE-B04F-BAEA-EC415DC5F5FE}" presName="pictureRepeatNode" presStyleLbl="alignImgPlace1" presStyleIdx="3" presStyleCnt="6" custScaleX="65255" custScaleY="71388"/>
      <dgm:spPr/>
    </dgm:pt>
    <dgm:pt modelId="{EE82B874-544D-B34E-A4E0-8FDFA2D48259}" type="pres">
      <dgm:prSet presAssocID="{7EC42F58-7081-8E42-A47D-9173A3A0E335}" presName="line_4" presStyleLbl="parChTrans1D1" presStyleIdx="2" presStyleCnt="5"/>
      <dgm:spPr/>
    </dgm:pt>
    <dgm:pt modelId="{8E5F9F08-5787-8B44-B271-8A1CF4945772}" type="pres">
      <dgm:prSet presAssocID="{7EC42F58-7081-8E42-A47D-9173A3A0E335}" presName="textparent_4" presStyleLbl="node1" presStyleIdx="0" presStyleCnt="0"/>
      <dgm:spPr/>
    </dgm:pt>
    <dgm:pt modelId="{5245FA38-295A-9A4D-84EC-CADD8B2E08E6}" type="pres">
      <dgm:prSet presAssocID="{7EC42F58-7081-8E42-A47D-9173A3A0E335}" presName="text_4" presStyleLbl="revTx" presStyleIdx="2" presStyleCnt="5" custScaleX="267539">
        <dgm:presLayoutVars>
          <dgm:bulletEnabled val="1"/>
        </dgm:presLayoutVars>
      </dgm:prSet>
      <dgm:spPr/>
    </dgm:pt>
    <dgm:pt modelId="{787C0302-3550-9B40-8DF4-E55652A7B6F3}" type="pres">
      <dgm:prSet presAssocID="{4B776ADA-5AFD-1746-9C14-E89C9AED76FE}" presName="picture_5" presStyleCnt="0"/>
      <dgm:spPr/>
    </dgm:pt>
    <dgm:pt modelId="{C46ED9F1-C4D2-9440-9399-35D3286B7F08}" type="pres">
      <dgm:prSet presAssocID="{4B776ADA-5AFD-1746-9C14-E89C9AED76FE}" presName="pictureRepeatNode" presStyleLbl="alignImgPlace1" presStyleIdx="4" presStyleCnt="6" custScaleX="66834" custScaleY="66702"/>
      <dgm:spPr/>
    </dgm:pt>
    <dgm:pt modelId="{22ACD967-F258-9642-A04A-D21E1D6AA81F}" type="pres">
      <dgm:prSet presAssocID="{ABD17089-0CF3-2947-A809-736FDA8A61FD}" presName="line_5" presStyleLbl="parChTrans1D1" presStyleIdx="3" presStyleCnt="5"/>
      <dgm:spPr/>
    </dgm:pt>
    <dgm:pt modelId="{BC1AB8B8-F4A7-DA46-9596-F110CB7F24C3}" type="pres">
      <dgm:prSet presAssocID="{ABD17089-0CF3-2947-A809-736FDA8A61FD}" presName="textparent_5" presStyleLbl="node1" presStyleIdx="0" presStyleCnt="0"/>
      <dgm:spPr/>
    </dgm:pt>
    <dgm:pt modelId="{D64CCA70-53A2-8C40-9DA6-C389D392B77D}" type="pres">
      <dgm:prSet presAssocID="{ABD17089-0CF3-2947-A809-736FDA8A61FD}" presName="text_5" presStyleLbl="revTx" presStyleIdx="3" presStyleCnt="5" custLinFactNeighborX="4769" custLinFactNeighborY="-30528">
        <dgm:presLayoutVars>
          <dgm:bulletEnabled val="1"/>
        </dgm:presLayoutVars>
      </dgm:prSet>
      <dgm:spPr/>
    </dgm:pt>
    <dgm:pt modelId="{A868D010-52CA-2143-89B3-D0B69DAA235E}" type="pres">
      <dgm:prSet presAssocID="{503D5DBC-C42E-FB4E-8B76-B93BDD55A82C}" presName="picture_6" presStyleCnt="0"/>
      <dgm:spPr/>
    </dgm:pt>
    <dgm:pt modelId="{4FDEB0A6-FA54-694D-9AE4-78595B4A7361}" type="pres">
      <dgm:prSet presAssocID="{503D5DBC-C42E-FB4E-8B76-B93BDD55A82C}" presName="pictureRepeatNode" presStyleLbl="alignImgPlace1" presStyleIdx="5" presStyleCnt="6" custScaleX="49690" custScaleY="50642"/>
      <dgm:spPr/>
    </dgm:pt>
    <dgm:pt modelId="{051715AD-7F58-E449-B521-C363FDE57E1F}" type="pres">
      <dgm:prSet presAssocID="{2DF48982-9E88-6E47-957C-5631E785D761}" presName="line_6" presStyleLbl="parChTrans1D1" presStyleIdx="4" presStyleCnt="5"/>
      <dgm:spPr/>
    </dgm:pt>
    <dgm:pt modelId="{9A6C3396-70E7-9D40-A8F3-5DD607E4B20D}" type="pres">
      <dgm:prSet presAssocID="{2DF48982-9E88-6E47-957C-5631E785D761}" presName="textparent_6" presStyleLbl="node1" presStyleIdx="0" presStyleCnt="0"/>
      <dgm:spPr/>
    </dgm:pt>
    <dgm:pt modelId="{324EC5B1-76DD-3042-8845-AFDBE4C3F12A}" type="pres">
      <dgm:prSet presAssocID="{2DF48982-9E88-6E47-957C-5631E785D761}" presName="text_6" presStyleLbl="revTx" presStyleIdx="4" presStyleCnt="5" custScaleX="105155">
        <dgm:presLayoutVars>
          <dgm:bulletEnabled val="1"/>
        </dgm:presLayoutVars>
      </dgm:prSet>
      <dgm:spPr/>
    </dgm:pt>
  </dgm:ptLst>
  <dgm:cxnLst>
    <dgm:cxn modelId="{53A44813-B688-3B44-B760-94E6F1F4DE7A}" srcId="{81FDAD6C-A0F5-114D-BB6F-4B44BD115F07}" destId="{2DF48982-9E88-6E47-957C-5631E785D761}" srcOrd="5" destOrd="0" parTransId="{342FCCA3-83BD-F145-9E06-D6BA635627BF}" sibTransId="{503D5DBC-C42E-FB4E-8B76-B93BDD55A82C}"/>
    <dgm:cxn modelId="{03838A14-C061-934A-850C-79CAA0F1788F}" srcId="{81FDAD6C-A0F5-114D-BB6F-4B44BD115F07}" destId="{7C6642C6-FAB2-0C4F-8E3C-F3846932867F}" srcOrd="0" destOrd="0" parTransId="{A4CE1A27-9062-714F-9B0F-5E8D3479DDA0}" sibTransId="{D6882E54-9957-BD4F-AB81-36F340213A1A}"/>
    <dgm:cxn modelId="{656AC018-C16C-C743-9A1C-C5C259B64B75}" type="presOf" srcId="{9329F960-62BE-B04F-BAEA-EC415DC5F5FE}" destId="{5E394415-0270-144B-A46C-22E47815E911}" srcOrd="0" destOrd="0" presId="urn:microsoft.com/office/officeart/2008/layout/CircularPictureCallout"/>
    <dgm:cxn modelId="{48911A19-3C47-4C45-8E16-0D27EB4B4119}" type="presOf" srcId="{81FDAD6C-A0F5-114D-BB6F-4B44BD115F07}" destId="{50017E9D-4EB0-6647-ACCF-43849AD43B34}" srcOrd="0" destOrd="0" presId="urn:microsoft.com/office/officeart/2008/layout/CircularPictureCallout"/>
    <dgm:cxn modelId="{5B6DA622-9FC6-4247-BF7F-2F11A120D21D}" type="presOf" srcId="{CE4B32D3-CAAB-804C-B5A4-42BFE0D6C68A}" destId="{D700C954-4154-B04F-9246-D80F22746125}" srcOrd="0" destOrd="0" presId="urn:microsoft.com/office/officeart/2008/layout/CircularPictureCallout"/>
    <dgm:cxn modelId="{D293BC26-C125-5B4D-8CE4-BC81B87FD422}" type="presOf" srcId="{503D5DBC-C42E-FB4E-8B76-B93BDD55A82C}" destId="{4FDEB0A6-FA54-694D-9AE4-78595B4A7361}" srcOrd="0" destOrd="0" presId="urn:microsoft.com/office/officeart/2008/layout/CircularPictureCallout"/>
    <dgm:cxn modelId="{4FAE3031-6631-FB4C-90AC-6254C0A3A74D}" type="presOf" srcId="{D359A206-2E22-2A43-BF83-C19E99483C5A}" destId="{B810EF80-A060-BE48-847E-1837746E2368}" srcOrd="0" destOrd="0" presId="urn:microsoft.com/office/officeart/2008/layout/CircularPictureCallout"/>
    <dgm:cxn modelId="{356DF368-FA22-AB49-B787-6FE4DFE5226A}" type="presOf" srcId="{23B473B9-B080-B044-B809-48197D245B29}" destId="{61729BBA-2F86-DC4F-8E7B-B83C82036773}" srcOrd="0" destOrd="0" presId="urn:microsoft.com/office/officeart/2008/layout/CircularPictureCallout"/>
    <dgm:cxn modelId="{A158D156-D4C5-714A-82D9-65913AA8E80A}" type="presOf" srcId="{D6882E54-9957-BD4F-AB81-36F340213A1A}" destId="{DFFBE9F7-0E4A-B148-9A53-13FAACCE15AC}" srcOrd="0" destOrd="0" presId="urn:microsoft.com/office/officeart/2008/layout/CircularPictureCallout"/>
    <dgm:cxn modelId="{8D5DF993-69DF-1A44-A66D-2F478D46A768}" srcId="{81FDAD6C-A0F5-114D-BB6F-4B44BD115F07}" destId="{7EC42F58-7081-8E42-A47D-9173A3A0E335}" srcOrd="3" destOrd="0" parTransId="{5CCC4CF9-BCC2-8343-83F9-BCB7115EC4D1}" sibTransId="{9329F960-62BE-B04F-BAEA-EC415DC5F5FE}"/>
    <dgm:cxn modelId="{AEB74BA6-192F-944B-A400-FB39F59D6935}" type="presOf" srcId="{7EC42F58-7081-8E42-A47D-9173A3A0E335}" destId="{5245FA38-295A-9A4D-84EC-CADD8B2E08E6}" srcOrd="0" destOrd="0" presId="urn:microsoft.com/office/officeart/2008/layout/CircularPictureCallout"/>
    <dgm:cxn modelId="{353E72A6-5D5E-CC4F-8D46-3FE55B5F392E}" type="presOf" srcId="{ABD17089-0CF3-2947-A809-736FDA8A61FD}" destId="{D64CCA70-53A2-8C40-9DA6-C389D392B77D}" srcOrd="0" destOrd="0" presId="urn:microsoft.com/office/officeart/2008/layout/CircularPictureCallout"/>
    <dgm:cxn modelId="{544F97B9-1252-BE48-A23B-7F8653D1B438}" type="presOf" srcId="{2DF48982-9E88-6E47-957C-5631E785D761}" destId="{324EC5B1-76DD-3042-8845-AFDBE4C3F12A}" srcOrd="0" destOrd="0" presId="urn:microsoft.com/office/officeart/2008/layout/CircularPictureCallout"/>
    <dgm:cxn modelId="{25DA5BC7-9424-7B47-A434-6B3FBFC84CE6}" srcId="{81FDAD6C-A0F5-114D-BB6F-4B44BD115F07}" destId="{ABD17089-0CF3-2947-A809-736FDA8A61FD}" srcOrd="4" destOrd="0" parTransId="{2153F685-BAE2-F740-BA83-6F04703A942B}" sibTransId="{4B776ADA-5AFD-1746-9C14-E89C9AED76FE}"/>
    <dgm:cxn modelId="{1E285DE4-FB7E-8F47-A721-8EC22CA38834}" srcId="{81FDAD6C-A0F5-114D-BB6F-4B44BD115F07}" destId="{DD7AE217-1D7A-D347-85FF-BCD6A1B26D08}" srcOrd="1" destOrd="0" parTransId="{BB53D54B-045A-424D-B6A9-D654AE5F897F}" sibTransId="{D359A206-2E22-2A43-BF83-C19E99483C5A}"/>
    <dgm:cxn modelId="{1B627EE6-4A59-B646-9B72-D3B1DB2A045C}" type="presOf" srcId="{DD7AE217-1D7A-D347-85FF-BCD6A1B26D08}" destId="{4ED651AC-54D1-4F48-869D-5DBF294879CA}" srcOrd="0" destOrd="0" presId="urn:microsoft.com/office/officeart/2008/layout/CircularPictureCallout"/>
    <dgm:cxn modelId="{4FA1EBED-6DC1-374F-9CCC-2E67AFB33401}" type="presOf" srcId="{4B776ADA-5AFD-1746-9C14-E89C9AED76FE}" destId="{C46ED9F1-C4D2-9440-9399-35D3286B7F08}" srcOrd="0" destOrd="0" presId="urn:microsoft.com/office/officeart/2008/layout/CircularPictureCallout"/>
    <dgm:cxn modelId="{C60DE7F7-AE48-5A41-AE50-46C5A4B9C11A}" type="presOf" srcId="{7C6642C6-FAB2-0C4F-8E3C-F3846932867F}" destId="{ED36CFE5-B4B5-A540-97C6-F4805C83FAE2}" srcOrd="0" destOrd="0" presId="urn:microsoft.com/office/officeart/2008/layout/CircularPictureCallout"/>
    <dgm:cxn modelId="{78F771F8-7D00-3245-AE7D-C18E294B97FF}" srcId="{81FDAD6C-A0F5-114D-BB6F-4B44BD115F07}" destId="{23B473B9-B080-B044-B809-48197D245B29}" srcOrd="2" destOrd="0" parTransId="{CA09F8A9-0080-BF4B-B4CA-CC84CE4C9216}" sibTransId="{CE4B32D3-CAAB-804C-B5A4-42BFE0D6C68A}"/>
    <dgm:cxn modelId="{5E8B0A38-C9C8-0B4C-92B1-A60B99826EEB}" type="presParOf" srcId="{50017E9D-4EB0-6647-ACCF-43849AD43B34}" destId="{FC5B1618-A3E0-4340-B841-4DE6F625000B}" srcOrd="0" destOrd="0" presId="urn:microsoft.com/office/officeart/2008/layout/CircularPictureCallout"/>
    <dgm:cxn modelId="{D732861A-4515-F84F-A4DB-5A35401C61CC}" type="presParOf" srcId="{FC5B1618-A3E0-4340-B841-4DE6F625000B}" destId="{B1DB4F3D-546C-C944-AF17-3D7540968F4C}" srcOrd="0" destOrd="0" presId="urn:microsoft.com/office/officeart/2008/layout/CircularPictureCallout"/>
    <dgm:cxn modelId="{386C911E-81BA-E748-AA33-3428B9E5A61F}" type="presParOf" srcId="{B1DB4F3D-546C-C944-AF17-3D7540968F4C}" destId="{DFFBE9F7-0E4A-B148-9A53-13FAACCE15AC}" srcOrd="0" destOrd="0" presId="urn:microsoft.com/office/officeart/2008/layout/CircularPictureCallout"/>
    <dgm:cxn modelId="{F5ADE49E-285F-4242-A006-D6FAAA65426A}" type="presParOf" srcId="{FC5B1618-A3E0-4340-B841-4DE6F625000B}" destId="{ED36CFE5-B4B5-A540-97C6-F4805C83FAE2}" srcOrd="1" destOrd="0" presId="urn:microsoft.com/office/officeart/2008/layout/CircularPictureCallout"/>
    <dgm:cxn modelId="{C6616DA4-21E7-E94F-B85C-924CB33E8166}" type="presParOf" srcId="{FC5B1618-A3E0-4340-B841-4DE6F625000B}" destId="{D812BC66-A89C-6F4C-9A52-355484411A6F}" srcOrd="2" destOrd="0" presId="urn:microsoft.com/office/officeart/2008/layout/CircularPictureCallout"/>
    <dgm:cxn modelId="{E51C98C0-FB5E-E04C-BFD0-1D649B542A5E}" type="presParOf" srcId="{D812BC66-A89C-6F4C-9A52-355484411A6F}" destId="{B810EF80-A060-BE48-847E-1837746E2368}" srcOrd="0" destOrd="0" presId="urn:microsoft.com/office/officeart/2008/layout/CircularPictureCallout"/>
    <dgm:cxn modelId="{3380832E-BB85-064D-90A4-BAE842D95D6B}" type="presParOf" srcId="{FC5B1618-A3E0-4340-B841-4DE6F625000B}" destId="{8745D4C2-43EB-8247-BD27-7621FBF6EBC7}" srcOrd="3" destOrd="0" presId="urn:microsoft.com/office/officeart/2008/layout/CircularPictureCallout"/>
    <dgm:cxn modelId="{FD8C3656-6C2C-3648-BF90-7E6F30DFAF3B}" type="presParOf" srcId="{FC5B1618-A3E0-4340-B841-4DE6F625000B}" destId="{620C8E7F-0544-9049-8308-65B7071ECCA6}" srcOrd="4" destOrd="0" presId="urn:microsoft.com/office/officeart/2008/layout/CircularPictureCallout"/>
    <dgm:cxn modelId="{13B7533B-CC14-614F-9DAD-98116A051464}" type="presParOf" srcId="{620C8E7F-0544-9049-8308-65B7071ECCA6}" destId="{4ED651AC-54D1-4F48-869D-5DBF294879CA}" srcOrd="0" destOrd="0" presId="urn:microsoft.com/office/officeart/2008/layout/CircularPictureCallout"/>
    <dgm:cxn modelId="{32DD0C52-80C8-C344-BA8C-3ECACCA46111}" type="presParOf" srcId="{FC5B1618-A3E0-4340-B841-4DE6F625000B}" destId="{94875A08-7E30-ED43-BFF0-F37962E73991}" srcOrd="5" destOrd="0" presId="urn:microsoft.com/office/officeart/2008/layout/CircularPictureCallout"/>
    <dgm:cxn modelId="{DBED2701-E365-8849-BFF2-5D1ACC9A5679}" type="presParOf" srcId="{94875A08-7E30-ED43-BFF0-F37962E73991}" destId="{D700C954-4154-B04F-9246-D80F22746125}" srcOrd="0" destOrd="0" presId="urn:microsoft.com/office/officeart/2008/layout/CircularPictureCallout"/>
    <dgm:cxn modelId="{1E9D8C03-2DA3-D748-83D6-563F631DD7D1}" type="presParOf" srcId="{FC5B1618-A3E0-4340-B841-4DE6F625000B}" destId="{54084E20-9285-5E4E-87AF-E7A3341B3A2F}" srcOrd="6" destOrd="0" presId="urn:microsoft.com/office/officeart/2008/layout/CircularPictureCallout"/>
    <dgm:cxn modelId="{E29435AB-DAA8-4342-9903-AB1ED0ECF307}" type="presParOf" srcId="{FC5B1618-A3E0-4340-B841-4DE6F625000B}" destId="{07D1F20C-966C-DF4C-9555-E574F309D7F7}" srcOrd="7" destOrd="0" presId="urn:microsoft.com/office/officeart/2008/layout/CircularPictureCallout"/>
    <dgm:cxn modelId="{C62714F3-3A01-8D42-A3F4-D9E3B5D36D9A}" type="presParOf" srcId="{07D1F20C-966C-DF4C-9555-E574F309D7F7}" destId="{61729BBA-2F86-DC4F-8E7B-B83C82036773}" srcOrd="0" destOrd="0" presId="urn:microsoft.com/office/officeart/2008/layout/CircularPictureCallout"/>
    <dgm:cxn modelId="{7D693294-E56F-7445-9456-BB21876E92D9}" type="presParOf" srcId="{FC5B1618-A3E0-4340-B841-4DE6F625000B}" destId="{887B01D5-4390-F441-8193-3D9CA1C3D0F7}" srcOrd="8" destOrd="0" presId="urn:microsoft.com/office/officeart/2008/layout/CircularPictureCallout"/>
    <dgm:cxn modelId="{446413E8-BC4B-9A4D-8EBD-1826A47F4E45}" type="presParOf" srcId="{887B01D5-4390-F441-8193-3D9CA1C3D0F7}" destId="{5E394415-0270-144B-A46C-22E47815E911}" srcOrd="0" destOrd="0" presId="urn:microsoft.com/office/officeart/2008/layout/CircularPictureCallout"/>
    <dgm:cxn modelId="{61FB4F42-D623-0246-B95C-5578CF081053}" type="presParOf" srcId="{FC5B1618-A3E0-4340-B841-4DE6F625000B}" destId="{EE82B874-544D-B34E-A4E0-8FDFA2D48259}" srcOrd="9" destOrd="0" presId="urn:microsoft.com/office/officeart/2008/layout/CircularPictureCallout"/>
    <dgm:cxn modelId="{880CDF37-CD8A-3745-A31F-F06144F0317C}" type="presParOf" srcId="{FC5B1618-A3E0-4340-B841-4DE6F625000B}" destId="{8E5F9F08-5787-8B44-B271-8A1CF4945772}" srcOrd="10" destOrd="0" presId="urn:microsoft.com/office/officeart/2008/layout/CircularPictureCallout"/>
    <dgm:cxn modelId="{59CE13B9-B2D1-8C4F-9D89-866D60EF8B63}" type="presParOf" srcId="{8E5F9F08-5787-8B44-B271-8A1CF4945772}" destId="{5245FA38-295A-9A4D-84EC-CADD8B2E08E6}" srcOrd="0" destOrd="0" presId="urn:microsoft.com/office/officeart/2008/layout/CircularPictureCallout"/>
    <dgm:cxn modelId="{E7835323-5FDD-3242-AA3A-617EF50D8666}" type="presParOf" srcId="{FC5B1618-A3E0-4340-B841-4DE6F625000B}" destId="{787C0302-3550-9B40-8DF4-E55652A7B6F3}" srcOrd="11" destOrd="0" presId="urn:microsoft.com/office/officeart/2008/layout/CircularPictureCallout"/>
    <dgm:cxn modelId="{17A726D4-B651-014F-A871-6B82AA4993DA}" type="presParOf" srcId="{787C0302-3550-9B40-8DF4-E55652A7B6F3}" destId="{C46ED9F1-C4D2-9440-9399-35D3286B7F08}" srcOrd="0" destOrd="0" presId="urn:microsoft.com/office/officeart/2008/layout/CircularPictureCallout"/>
    <dgm:cxn modelId="{DCD816BC-4B97-104A-B196-B08F44A3C295}" type="presParOf" srcId="{FC5B1618-A3E0-4340-B841-4DE6F625000B}" destId="{22ACD967-F258-9642-A04A-D21E1D6AA81F}" srcOrd="12" destOrd="0" presId="urn:microsoft.com/office/officeart/2008/layout/CircularPictureCallout"/>
    <dgm:cxn modelId="{2F015B87-D3F6-4744-9B58-348605890A11}" type="presParOf" srcId="{FC5B1618-A3E0-4340-B841-4DE6F625000B}" destId="{BC1AB8B8-F4A7-DA46-9596-F110CB7F24C3}" srcOrd="13" destOrd="0" presId="urn:microsoft.com/office/officeart/2008/layout/CircularPictureCallout"/>
    <dgm:cxn modelId="{BC814FAB-C6A9-FF47-9FCB-AAFDCBC91447}" type="presParOf" srcId="{BC1AB8B8-F4A7-DA46-9596-F110CB7F24C3}" destId="{D64CCA70-53A2-8C40-9DA6-C389D392B77D}" srcOrd="0" destOrd="0" presId="urn:microsoft.com/office/officeart/2008/layout/CircularPictureCallout"/>
    <dgm:cxn modelId="{46AF2D76-1B83-D64C-AFA8-3CBD2E4EC2FA}" type="presParOf" srcId="{FC5B1618-A3E0-4340-B841-4DE6F625000B}" destId="{A868D010-52CA-2143-89B3-D0B69DAA235E}" srcOrd="14" destOrd="0" presId="urn:microsoft.com/office/officeart/2008/layout/CircularPictureCallout"/>
    <dgm:cxn modelId="{3A5766DD-0E3E-7C41-837A-19DB487DA010}" type="presParOf" srcId="{A868D010-52CA-2143-89B3-D0B69DAA235E}" destId="{4FDEB0A6-FA54-694D-9AE4-78595B4A7361}" srcOrd="0" destOrd="0" presId="urn:microsoft.com/office/officeart/2008/layout/CircularPictureCallout"/>
    <dgm:cxn modelId="{57F4A2C4-984D-E541-BF31-D14013DC93F2}" type="presParOf" srcId="{FC5B1618-A3E0-4340-B841-4DE6F625000B}" destId="{051715AD-7F58-E449-B521-C363FDE57E1F}" srcOrd="15" destOrd="0" presId="urn:microsoft.com/office/officeart/2008/layout/CircularPictureCallout"/>
    <dgm:cxn modelId="{61FAC05A-CB42-4B48-9196-BF8524C06661}" type="presParOf" srcId="{FC5B1618-A3E0-4340-B841-4DE6F625000B}" destId="{9A6C3396-70E7-9D40-A8F3-5DD607E4B20D}" srcOrd="16" destOrd="0" presId="urn:microsoft.com/office/officeart/2008/layout/CircularPictureCallout"/>
    <dgm:cxn modelId="{FC99D875-FD8F-CE4D-8617-38E52185BA15}" type="presParOf" srcId="{9A6C3396-70E7-9D40-A8F3-5DD607E4B20D}" destId="{324EC5B1-76DD-3042-8845-AFDBE4C3F12A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A8EBB5-7C16-D947-A7C1-AE238C53009F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</dgm:pt>
    <dgm:pt modelId="{4CCA56EE-9754-764B-B9AE-B940FCECD80D}">
      <dgm:prSet phldrT="[Text]" custT="1"/>
      <dgm:spPr>
        <a:noFill/>
        <a:ln>
          <a:solidFill>
            <a:schemeClr val="accent6"/>
          </a:solidFill>
        </a:ln>
      </dgm:spPr>
      <dgm:t>
        <a:bodyPr/>
        <a:lstStyle/>
        <a:p>
          <a:r>
            <a:rPr lang="en-US" sz="2000" b="0" i="0" dirty="0">
              <a:solidFill>
                <a:srgbClr val="FFFFFF"/>
              </a:solidFill>
            </a:rPr>
            <a:t>A social media platform that acts as an online resume and/or portfolio</a:t>
          </a:r>
        </a:p>
      </dgm:t>
    </dgm:pt>
    <dgm:pt modelId="{83F61205-CC4D-AB42-AEF4-48950AECE29C}" type="parTrans" cxnId="{3E9477C0-BF45-8B4E-9E1E-5177B199ABA2}">
      <dgm:prSet/>
      <dgm:spPr/>
      <dgm:t>
        <a:bodyPr/>
        <a:lstStyle/>
        <a:p>
          <a:endParaRPr lang="en-US"/>
        </a:p>
      </dgm:t>
    </dgm:pt>
    <dgm:pt modelId="{4DA6E831-CD8B-C941-9192-64F433918CFC}" type="sibTrans" cxnId="{3E9477C0-BF45-8B4E-9E1E-5177B199ABA2}">
      <dgm:prSet/>
      <dgm:spPr/>
      <dgm:t>
        <a:bodyPr/>
        <a:lstStyle/>
        <a:p>
          <a:endParaRPr lang="en-US"/>
        </a:p>
      </dgm:t>
    </dgm:pt>
    <dgm:pt modelId="{9F87FA4A-3E29-6F4B-A567-FC17F240C220}">
      <dgm:prSet phldrT="[Text]" custT="1"/>
      <dgm:spPr>
        <a:noFill/>
        <a:ln>
          <a:solidFill>
            <a:srgbClr val="F79646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resource to identify learning opportunities, jobs, and internships</a:t>
          </a:r>
        </a:p>
      </dgm:t>
    </dgm:pt>
    <dgm:pt modelId="{3B3D2588-8508-D440-B9D4-72B9F461242D}" type="parTrans" cxnId="{2C699555-4C41-BB4A-96D5-23EA8FC54366}">
      <dgm:prSet/>
      <dgm:spPr/>
      <dgm:t>
        <a:bodyPr/>
        <a:lstStyle/>
        <a:p>
          <a:endParaRPr lang="en-US"/>
        </a:p>
      </dgm:t>
    </dgm:pt>
    <dgm:pt modelId="{5895BAFB-57C8-0B4D-ADB1-C9BE8232D96E}" type="sibTrans" cxnId="{2C699555-4C41-BB4A-96D5-23EA8FC54366}">
      <dgm:prSet/>
      <dgm:spPr/>
      <dgm:t>
        <a:bodyPr/>
        <a:lstStyle/>
        <a:p>
          <a:endParaRPr lang="en-US"/>
        </a:p>
      </dgm:t>
    </dgm:pt>
    <dgm:pt modelId="{669DDC5A-21C3-1342-8F9D-855CE2EFE4D7}">
      <dgm:prSet phldrT="[Text]" custT="1"/>
      <dgm:spPr>
        <a:noFill/>
        <a:ln>
          <a:solidFill>
            <a:srgbClr val="F79646"/>
          </a:solidFill>
        </a:ln>
      </dgm:spPr>
      <dgm:t>
        <a:bodyPr/>
        <a:lstStyle/>
        <a:p>
          <a:r>
            <a:rPr lang="en-US" sz="2000" b="0" i="0" baseline="0" dirty="0">
              <a:solidFill>
                <a:schemeClr val="tx1"/>
              </a:solidFill>
            </a:rPr>
            <a:t>A networking tool that allows you to give and receive recommendations from connections</a:t>
          </a:r>
        </a:p>
      </dgm:t>
    </dgm:pt>
    <dgm:pt modelId="{892E1C4E-01B3-1742-A6D2-FD4E2E91C239}" type="parTrans" cxnId="{2C60116C-A021-E645-A404-6BC71496FFF7}">
      <dgm:prSet/>
      <dgm:spPr/>
      <dgm:t>
        <a:bodyPr/>
        <a:lstStyle/>
        <a:p>
          <a:endParaRPr lang="en-US"/>
        </a:p>
      </dgm:t>
    </dgm:pt>
    <dgm:pt modelId="{39D9925F-85B4-7847-9F6E-FB88590FCBE6}" type="sibTrans" cxnId="{2C60116C-A021-E645-A404-6BC71496FFF7}">
      <dgm:prSet/>
      <dgm:spPr/>
      <dgm:t>
        <a:bodyPr/>
        <a:lstStyle/>
        <a:p>
          <a:endParaRPr lang="en-US"/>
        </a:p>
      </dgm:t>
    </dgm:pt>
    <dgm:pt modelId="{749F58F9-8A8D-4184-B55F-52BF3204B897}">
      <dgm:prSet phldrT="[Text]" custT="1"/>
      <dgm:spPr>
        <a:noFill/>
        <a:ln>
          <a:solidFill>
            <a:srgbClr val="F79646"/>
          </a:solidFill>
        </a:ln>
      </dgm:spPr>
      <dgm:t>
        <a:bodyPr/>
        <a:lstStyle/>
        <a:p>
          <a:r>
            <a:rPr lang="en-US" sz="2000" b="0" i="0" baseline="0" dirty="0">
              <a:solidFill>
                <a:schemeClr val="tx1"/>
              </a:solidFill>
            </a:rPr>
            <a:t>A way to include more depth and personality in your professional image</a:t>
          </a:r>
        </a:p>
      </dgm:t>
    </dgm:pt>
    <dgm:pt modelId="{DE8B667C-16A1-4B2E-89DD-EF2C658A7508}" type="parTrans" cxnId="{B242C13F-B867-4AC6-8756-231D4DBFDB5B}">
      <dgm:prSet/>
      <dgm:spPr/>
      <dgm:t>
        <a:bodyPr/>
        <a:lstStyle/>
        <a:p>
          <a:endParaRPr lang="en-US"/>
        </a:p>
      </dgm:t>
    </dgm:pt>
    <dgm:pt modelId="{0F665077-C68C-4C4C-A412-BFDF0FEB99EE}" type="sibTrans" cxnId="{B242C13F-B867-4AC6-8756-231D4DBFDB5B}">
      <dgm:prSet/>
      <dgm:spPr/>
      <dgm:t>
        <a:bodyPr/>
        <a:lstStyle/>
        <a:p>
          <a:endParaRPr lang="en-US"/>
        </a:p>
      </dgm:t>
    </dgm:pt>
    <dgm:pt modelId="{A8B531F2-A710-6A4A-AA8A-AA0EBCB4CDF8}" type="pres">
      <dgm:prSet presAssocID="{ABA8EBB5-7C16-D947-A7C1-AE238C53009F}" presName="diagram" presStyleCnt="0">
        <dgm:presLayoutVars>
          <dgm:dir/>
          <dgm:resizeHandles val="exact"/>
        </dgm:presLayoutVars>
      </dgm:prSet>
      <dgm:spPr/>
    </dgm:pt>
    <dgm:pt modelId="{0453AF7A-6C0A-A346-B47C-A53DF4234B50}" type="pres">
      <dgm:prSet presAssocID="{4CCA56EE-9754-764B-B9AE-B940FCECD80D}" presName="node" presStyleLbl="node1" presStyleIdx="0" presStyleCnt="4">
        <dgm:presLayoutVars>
          <dgm:bulletEnabled val="1"/>
        </dgm:presLayoutVars>
      </dgm:prSet>
      <dgm:spPr/>
    </dgm:pt>
    <dgm:pt modelId="{D5C13B77-2C7E-1B41-A224-CE0A0EFE7AB8}" type="pres">
      <dgm:prSet presAssocID="{4DA6E831-CD8B-C941-9192-64F433918CFC}" presName="sibTrans" presStyleCnt="0"/>
      <dgm:spPr/>
    </dgm:pt>
    <dgm:pt modelId="{9AFF09F5-A2CF-A94C-9A3D-449B21B4463F}" type="pres">
      <dgm:prSet presAssocID="{9F87FA4A-3E29-6F4B-A567-FC17F240C220}" presName="node" presStyleLbl="node1" presStyleIdx="1" presStyleCnt="4">
        <dgm:presLayoutVars>
          <dgm:bulletEnabled val="1"/>
        </dgm:presLayoutVars>
      </dgm:prSet>
      <dgm:spPr/>
    </dgm:pt>
    <dgm:pt modelId="{B8191CFD-866E-8241-94BE-63C06BE123E1}" type="pres">
      <dgm:prSet presAssocID="{5895BAFB-57C8-0B4D-ADB1-C9BE8232D96E}" presName="sibTrans" presStyleCnt="0"/>
      <dgm:spPr/>
    </dgm:pt>
    <dgm:pt modelId="{8305B5C0-378C-0D43-9E51-2AEE30BBFE43}" type="pres">
      <dgm:prSet presAssocID="{669DDC5A-21C3-1342-8F9D-855CE2EFE4D7}" presName="node" presStyleLbl="node1" presStyleIdx="2" presStyleCnt="4" custLinFactNeighborX="404" custLinFactNeighborY="81">
        <dgm:presLayoutVars>
          <dgm:bulletEnabled val="1"/>
        </dgm:presLayoutVars>
      </dgm:prSet>
      <dgm:spPr/>
    </dgm:pt>
    <dgm:pt modelId="{0ECCD34E-B3D1-4563-9C85-CC59CC58E63A}" type="pres">
      <dgm:prSet presAssocID="{39D9925F-85B4-7847-9F6E-FB88590FCBE6}" presName="sibTrans" presStyleCnt="0"/>
      <dgm:spPr/>
    </dgm:pt>
    <dgm:pt modelId="{3456B195-3390-4263-B8F4-C8D32569051C}" type="pres">
      <dgm:prSet presAssocID="{749F58F9-8A8D-4184-B55F-52BF3204B897}" presName="node" presStyleLbl="node1" presStyleIdx="3" presStyleCnt="4">
        <dgm:presLayoutVars>
          <dgm:bulletEnabled val="1"/>
        </dgm:presLayoutVars>
      </dgm:prSet>
      <dgm:spPr/>
    </dgm:pt>
  </dgm:ptLst>
  <dgm:cxnLst>
    <dgm:cxn modelId="{83A5E511-E15E-584A-A11A-DA0FBD6D09CA}" type="presOf" srcId="{ABA8EBB5-7C16-D947-A7C1-AE238C53009F}" destId="{A8B531F2-A710-6A4A-AA8A-AA0EBCB4CDF8}" srcOrd="0" destOrd="0" presId="urn:microsoft.com/office/officeart/2005/8/layout/default"/>
    <dgm:cxn modelId="{B242C13F-B867-4AC6-8756-231D4DBFDB5B}" srcId="{ABA8EBB5-7C16-D947-A7C1-AE238C53009F}" destId="{749F58F9-8A8D-4184-B55F-52BF3204B897}" srcOrd="3" destOrd="0" parTransId="{DE8B667C-16A1-4B2E-89DD-EF2C658A7508}" sibTransId="{0F665077-C68C-4C4C-A412-BFDF0FEB99EE}"/>
    <dgm:cxn modelId="{2C60116C-A021-E645-A404-6BC71496FFF7}" srcId="{ABA8EBB5-7C16-D947-A7C1-AE238C53009F}" destId="{669DDC5A-21C3-1342-8F9D-855CE2EFE4D7}" srcOrd="2" destOrd="0" parTransId="{892E1C4E-01B3-1742-A6D2-FD4E2E91C239}" sibTransId="{39D9925F-85B4-7847-9F6E-FB88590FCBE6}"/>
    <dgm:cxn modelId="{2C699555-4C41-BB4A-96D5-23EA8FC54366}" srcId="{ABA8EBB5-7C16-D947-A7C1-AE238C53009F}" destId="{9F87FA4A-3E29-6F4B-A567-FC17F240C220}" srcOrd="1" destOrd="0" parTransId="{3B3D2588-8508-D440-B9D4-72B9F461242D}" sibTransId="{5895BAFB-57C8-0B4D-ADB1-C9BE8232D96E}"/>
    <dgm:cxn modelId="{1AE0F857-657D-EB48-825A-F65525BBE554}" type="presOf" srcId="{669DDC5A-21C3-1342-8F9D-855CE2EFE4D7}" destId="{8305B5C0-378C-0D43-9E51-2AEE30BBFE43}" srcOrd="0" destOrd="0" presId="urn:microsoft.com/office/officeart/2005/8/layout/default"/>
    <dgm:cxn modelId="{E75736A8-1FF6-A548-AE9B-7678CE1C45F2}" type="presOf" srcId="{4CCA56EE-9754-764B-B9AE-B940FCECD80D}" destId="{0453AF7A-6C0A-A346-B47C-A53DF4234B50}" srcOrd="0" destOrd="0" presId="urn:microsoft.com/office/officeart/2005/8/layout/default"/>
    <dgm:cxn modelId="{3E9477C0-BF45-8B4E-9E1E-5177B199ABA2}" srcId="{ABA8EBB5-7C16-D947-A7C1-AE238C53009F}" destId="{4CCA56EE-9754-764B-B9AE-B940FCECD80D}" srcOrd="0" destOrd="0" parTransId="{83F61205-CC4D-AB42-AEF4-48950AECE29C}" sibTransId="{4DA6E831-CD8B-C941-9192-64F433918CFC}"/>
    <dgm:cxn modelId="{848BE6C3-7F69-EC41-854F-1380AAE3DA09}" type="presOf" srcId="{9F87FA4A-3E29-6F4B-A567-FC17F240C220}" destId="{9AFF09F5-A2CF-A94C-9A3D-449B21B4463F}" srcOrd="0" destOrd="0" presId="urn:microsoft.com/office/officeart/2005/8/layout/default"/>
    <dgm:cxn modelId="{0120FACE-0D01-417C-B3CB-9A6A29BF5243}" type="presOf" srcId="{749F58F9-8A8D-4184-B55F-52BF3204B897}" destId="{3456B195-3390-4263-B8F4-C8D32569051C}" srcOrd="0" destOrd="0" presId="urn:microsoft.com/office/officeart/2005/8/layout/default"/>
    <dgm:cxn modelId="{00C11434-D3DB-8D44-87D1-86777CD7CCD2}" type="presParOf" srcId="{A8B531F2-A710-6A4A-AA8A-AA0EBCB4CDF8}" destId="{0453AF7A-6C0A-A346-B47C-A53DF4234B50}" srcOrd="0" destOrd="0" presId="urn:microsoft.com/office/officeart/2005/8/layout/default"/>
    <dgm:cxn modelId="{8F15DB41-E33C-664D-B2EE-1C3DE0BF47E9}" type="presParOf" srcId="{A8B531F2-A710-6A4A-AA8A-AA0EBCB4CDF8}" destId="{D5C13B77-2C7E-1B41-A224-CE0A0EFE7AB8}" srcOrd="1" destOrd="0" presId="urn:microsoft.com/office/officeart/2005/8/layout/default"/>
    <dgm:cxn modelId="{5D696A7B-80E9-774B-A42F-709D8A454791}" type="presParOf" srcId="{A8B531F2-A710-6A4A-AA8A-AA0EBCB4CDF8}" destId="{9AFF09F5-A2CF-A94C-9A3D-449B21B4463F}" srcOrd="2" destOrd="0" presId="urn:microsoft.com/office/officeart/2005/8/layout/default"/>
    <dgm:cxn modelId="{9944B137-9FB2-DA49-B0FA-46EEDB5B17F0}" type="presParOf" srcId="{A8B531F2-A710-6A4A-AA8A-AA0EBCB4CDF8}" destId="{B8191CFD-866E-8241-94BE-63C06BE123E1}" srcOrd="3" destOrd="0" presId="urn:microsoft.com/office/officeart/2005/8/layout/default"/>
    <dgm:cxn modelId="{6A916265-74CC-E242-8653-5FEC4A67B136}" type="presParOf" srcId="{A8B531F2-A710-6A4A-AA8A-AA0EBCB4CDF8}" destId="{8305B5C0-378C-0D43-9E51-2AEE30BBFE43}" srcOrd="4" destOrd="0" presId="urn:microsoft.com/office/officeart/2005/8/layout/default"/>
    <dgm:cxn modelId="{6383E019-53D4-4B60-9CCE-784EA6EDE88F}" type="presParOf" srcId="{A8B531F2-A710-6A4A-AA8A-AA0EBCB4CDF8}" destId="{0ECCD34E-B3D1-4563-9C85-CC59CC58E63A}" srcOrd="5" destOrd="0" presId="urn:microsoft.com/office/officeart/2005/8/layout/default"/>
    <dgm:cxn modelId="{DC777B3E-5270-48EF-A88D-C9789DEC06A7}" type="presParOf" srcId="{A8B531F2-A710-6A4A-AA8A-AA0EBCB4CDF8}" destId="{3456B195-3390-4263-B8F4-C8D32569051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B9CAD4-5659-4C4D-9198-E81E74DD81B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8E5D7FB5-042E-4170-B0A3-B2955918E20E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>
              <a:solidFill>
                <a:srgbClr val="F8F8F8"/>
              </a:solidFill>
            </a:rPr>
            <a:t>Mentorship</a:t>
          </a:r>
        </a:p>
      </dgm:t>
    </dgm:pt>
    <dgm:pt modelId="{BB64DF6E-1A03-4DC0-B084-3B8813A3FED6}" type="parTrans" cxnId="{C2BF91AC-AF93-492F-9E2A-499EFF028615}">
      <dgm:prSet/>
      <dgm:spPr/>
      <dgm:t>
        <a:bodyPr/>
        <a:lstStyle/>
        <a:p>
          <a:endParaRPr lang="en-US">
            <a:solidFill>
              <a:srgbClr val="F8F8F8"/>
            </a:solidFill>
          </a:endParaRPr>
        </a:p>
      </dgm:t>
    </dgm:pt>
    <dgm:pt modelId="{7ADC54E0-1708-483A-9E17-0E5BA6C68B58}" type="sibTrans" cxnId="{C2BF91AC-AF93-492F-9E2A-499EFF028615}">
      <dgm:prSet/>
      <dgm:spPr/>
      <dgm:t>
        <a:bodyPr/>
        <a:lstStyle/>
        <a:p>
          <a:endParaRPr lang="en-US">
            <a:solidFill>
              <a:srgbClr val="F8F8F8"/>
            </a:solidFill>
          </a:endParaRPr>
        </a:p>
      </dgm:t>
    </dgm:pt>
    <dgm:pt modelId="{A09CE225-5D91-40C2-B60E-0FA3C89371BF}">
      <dgm:prSet phldrT="[Text]"/>
      <dgm:spPr>
        <a:solidFill>
          <a:srgbClr val="0000FF"/>
        </a:solidFill>
      </dgm:spPr>
      <dgm:t>
        <a:bodyPr/>
        <a:lstStyle/>
        <a:p>
          <a:r>
            <a:rPr lang="en-US" b="1" dirty="0">
              <a:solidFill>
                <a:srgbClr val="F8F8F8"/>
              </a:solidFill>
            </a:rPr>
            <a:t>Learning</a:t>
          </a:r>
        </a:p>
      </dgm:t>
    </dgm:pt>
    <dgm:pt modelId="{934920CC-FE9B-4C93-92C3-BD79C13569E4}" type="parTrans" cxnId="{72F48332-A36A-4B74-A315-E17A5E87CFBB}">
      <dgm:prSet/>
      <dgm:spPr/>
      <dgm:t>
        <a:bodyPr/>
        <a:lstStyle/>
        <a:p>
          <a:endParaRPr lang="en-US">
            <a:solidFill>
              <a:srgbClr val="F8F8F8"/>
            </a:solidFill>
          </a:endParaRPr>
        </a:p>
      </dgm:t>
    </dgm:pt>
    <dgm:pt modelId="{C8F2F77E-B96B-4D07-BDD5-3796C207A3EA}" type="sibTrans" cxnId="{72F48332-A36A-4B74-A315-E17A5E87CFBB}">
      <dgm:prSet/>
      <dgm:spPr/>
      <dgm:t>
        <a:bodyPr/>
        <a:lstStyle/>
        <a:p>
          <a:endParaRPr lang="en-US">
            <a:solidFill>
              <a:srgbClr val="F8F8F8"/>
            </a:solidFill>
          </a:endParaRPr>
        </a:p>
      </dgm:t>
    </dgm:pt>
    <dgm:pt modelId="{8953288B-A2CA-45FF-92AA-C188F400A2F3}">
      <dgm:prSet phldrT="[Text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US" b="1" dirty="0">
              <a:solidFill>
                <a:srgbClr val="F8F8F8"/>
              </a:solidFill>
            </a:rPr>
            <a:t>Opportunity</a:t>
          </a:r>
        </a:p>
      </dgm:t>
    </dgm:pt>
    <dgm:pt modelId="{47A75723-3965-4F0E-9309-9334E1A1EEA0}" type="parTrans" cxnId="{10DC71A1-5C5F-4381-98C5-717F4606EC1A}">
      <dgm:prSet/>
      <dgm:spPr/>
      <dgm:t>
        <a:bodyPr/>
        <a:lstStyle/>
        <a:p>
          <a:endParaRPr lang="en-US">
            <a:solidFill>
              <a:srgbClr val="F8F8F8"/>
            </a:solidFill>
          </a:endParaRPr>
        </a:p>
      </dgm:t>
    </dgm:pt>
    <dgm:pt modelId="{A088A2FD-3E12-41C3-9AE1-6C17890507B3}" type="sibTrans" cxnId="{10DC71A1-5C5F-4381-98C5-717F4606EC1A}">
      <dgm:prSet/>
      <dgm:spPr/>
      <dgm:t>
        <a:bodyPr/>
        <a:lstStyle/>
        <a:p>
          <a:endParaRPr lang="en-US">
            <a:solidFill>
              <a:srgbClr val="F8F8F8"/>
            </a:solidFill>
          </a:endParaRPr>
        </a:p>
      </dgm:t>
    </dgm:pt>
    <dgm:pt modelId="{4D786AD7-163F-4B15-833F-E3F3F83953A5}" type="pres">
      <dgm:prSet presAssocID="{B5B9CAD4-5659-4C4D-9198-E81E74DD81B7}" presName="Name0" presStyleCnt="0">
        <dgm:presLayoutVars>
          <dgm:dir/>
          <dgm:resizeHandles val="exact"/>
        </dgm:presLayoutVars>
      </dgm:prSet>
      <dgm:spPr/>
    </dgm:pt>
    <dgm:pt modelId="{34BD2FDA-B58C-432A-9640-AD74DFDDA5E1}" type="pres">
      <dgm:prSet presAssocID="{8E5D7FB5-042E-4170-B0A3-B2955918E20E}" presName="parTxOnly" presStyleLbl="node1" presStyleIdx="0" presStyleCnt="3">
        <dgm:presLayoutVars>
          <dgm:bulletEnabled val="1"/>
        </dgm:presLayoutVars>
      </dgm:prSet>
      <dgm:spPr/>
    </dgm:pt>
    <dgm:pt modelId="{27C7B926-410F-4BE0-AD07-AF8262D44487}" type="pres">
      <dgm:prSet presAssocID="{7ADC54E0-1708-483A-9E17-0E5BA6C68B58}" presName="parSpace" presStyleCnt="0"/>
      <dgm:spPr/>
    </dgm:pt>
    <dgm:pt modelId="{B28C6E3B-D102-4B9C-AEAC-7F4D74C3E8B4}" type="pres">
      <dgm:prSet presAssocID="{A09CE225-5D91-40C2-B60E-0FA3C89371BF}" presName="parTxOnly" presStyleLbl="node1" presStyleIdx="1" presStyleCnt="3">
        <dgm:presLayoutVars>
          <dgm:bulletEnabled val="1"/>
        </dgm:presLayoutVars>
      </dgm:prSet>
      <dgm:spPr/>
    </dgm:pt>
    <dgm:pt modelId="{C9552A9F-23EA-43CB-8ADB-28F2E8E1C744}" type="pres">
      <dgm:prSet presAssocID="{C8F2F77E-B96B-4D07-BDD5-3796C207A3EA}" presName="parSpace" presStyleCnt="0"/>
      <dgm:spPr/>
    </dgm:pt>
    <dgm:pt modelId="{3E0DF1F2-B2E5-463D-B653-80DEBFF70166}" type="pres">
      <dgm:prSet presAssocID="{8953288B-A2CA-45FF-92AA-C188F400A2F3}" presName="parTxOnly" presStyleLbl="node1" presStyleIdx="2" presStyleCnt="3" custAng="0" custLinFactNeighborX="9914" custLinFactNeighborY="951">
        <dgm:presLayoutVars>
          <dgm:bulletEnabled val="1"/>
        </dgm:presLayoutVars>
      </dgm:prSet>
      <dgm:spPr/>
    </dgm:pt>
  </dgm:ptLst>
  <dgm:cxnLst>
    <dgm:cxn modelId="{1B47000B-F9C4-49CF-BC64-9ECEE633601A}" type="presOf" srcId="{8E5D7FB5-042E-4170-B0A3-B2955918E20E}" destId="{34BD2FDA-B58C-432A-9640-AD74DFDDA5E1}" srcOrd="0" destOrd="0" presId="urn:microsoft.com/office/officeart/2005/8/layout/hChevron3"/>
    <dgm:cxn modelId="{E6416C2B-2386-43A5-8396-4D172B6262DD}" type="presOf" srcId="{B5B9CAD4-5659-4C4D-9198-E81E74DD81B7}" destId="{4D786AD7-163F-4B15-833F-E3F3F83953A5}" srcOrd="0" destOrd="0" presId="urn:microsoft.com/office/officeart/2005/8/layout/hChevron3"/>
    <dgm:cxn modelId="{72F48332-A36A-4B74-A315-E17A5E87CFBB}" srcId="{B5B9CAD4-5659-4C4D-9198-E81E74DD81B7}" destId="{A09CE225-5D91-40C2-B60E-0FA3C89371BF}" srcOrd="1" destOrd="0" parTransId="{934920CC-FE9B-4C93-92C3-BD79C13569E4}" sibTransId="{C8F2F77E-B96B-4D07-BDD5-3796C207A3EA}"/>
    <dgm:cxn modelId="{4169E56A-3F65-4A48-A454-B32DE06E72A4}" type="presOf" srcId="{A09CE225-5D91-40C2-B60E-0FA3C89371BF}" destId="{B28C6E3B-D102-4B9C-AEAC-7F4D74C3E8B4}" srcOrd="0" destOrd="0" presId="urn:microsoft.com/office/officeart/2005/8/layout/hChevron3"/>
    <dgm:cxn modelId="{2E74918D-FC37-4BE3-A7BD-EEB3106345D4}" type="presOf" srcId="{8953288B-A2CA-45FF-92AA-C188F400A2F3}" destId="{3E0DF1F2-B2E5-463D-B653-80DEBFF70166}" srcOrd="0" destOrd="0" presId="urn:microsoft.com/office/officeart/2005/8/layout/hChevron3"/>
    <dgm:cxn modelId="{10DC71A1-5C5F-4381-98C5-717F4606EC1A}" srcId="{B5B9CAD4-5659-4C4D-9198-E81E74DD81B7}" destId="{8953288B-A2CA-45FF-92AA-C188F400A2F3}" srcOrd="2" destOrd="0" parTransId="{47A75723-3965-4F0E-9309-9334E1A1EEA0}" sibTransId="{A088A2FD-3E12-41C3-9AE1-6C17890507B3}"/>
    <dgm:cxn modelId="{C2BF91AC-AF93-492F-9E2A-499EFF028615}" srcId="{B5B9CAD4-5659-4C4D-9198-E81E74DD81B7}" destId="{8E5D7FB5-042E-4170-B0A3-B2955918E20E}" srcOrd="0" destOrd="0" parTransId="{BB64DF6E-1A03-4DC0-B084-3B8813A3FED6}" sibTransId="{7ADC54E0-1708-483A-9E17-0E5BA6C68B58}"/>
    <dgm:cxn modelId="{504550C8-B394-4399-86FD-4654B00C11B4}" type="presParOf" srcId="{4D786AD7-163F-4B15-833F-E3F3F83953A5}" destId="{34BD2FDA-B58C-432A-9640-AD74DFDDA5E1}" srcOrd="0" destOrd="0" presId="urn:microsoft.com/office/officeart/2005/8/layout/hChevron3"/>
    <dgm:cxn modelId="{6AA84B59-D6B8-43FC-87A3-A53B8E3D3B55}" type="presParOf" srcId="{4D786AD7-163F-4B15-833F-E3F3F83953A5}" destId="{27C7B926-410F-4BE0-AD07-AF8262D44487}" srcOrd="1" destOrd="0" presId="urn:microsoft.com/office/officeart/2005/8/layout/hChevron3"/>
    <dgm:cxn modelId="{9E157E1F-FAEB-484B-98AB-E60526DBAD3E}" type="presParOf" srcId="{4D786AD7-163F-4B15-833F-E3F3F83953A5}" destId="{B28C6E3B-D102-4B9C-AEAC-7F4D74C3E8B4}" srcOrd="2" destOrd="0" presId="urn:microsoft.com/office/officeart/2005/8/layout/hChevron3"/>
    <dgm:cxn modelId="{5449DF93-8FFC-4547-A441-09F7F77FA159}" type="presParOf" srcId="{4D786AD7-163F-4B15-833F-E3F3F83953A5}" destId="{C9552A9F-23EA-43CB-8ADB-28F2E8E1C744}" srcOrd="3" destOrd="0" presId="urn:microsoft.com/office/officeart/2005/8/layout/hChevron3"/>
    <dgm:cxn modelId="{20C2CA9A-C569-40B1-BE26-717AA76E8AE9}" type="presParOf" srcId="{4D786AD7-163F-4B15-833F-E3F3F83953A5}" destId="{3E0DF1F2-B2E5-463D-B653-80DEBFF70166}" srcOrd="4" destOrd="0" presId="urn:microsoft.com/office/officeart/2005/8/layout/hChevron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739601-31D1-4504-9E93-5B52A1ECDFD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C77FA1-AFCE-4DD6-88E9-9DEAEBEE7141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en-US" sz="2000" b="1" u="sng" dirty="0">
              <a:solidFill>
                <a:srgbClr val="19398A"/>
              </a:solidFill>
            </a:rPr>
            <a:t>Develop Profile</a:t>
          </a:r>
        </a:p>
        <a:p>
          <a:pPr algn="ctr"/>
          <a:r>
            <a:rPr lang="en-US" sz="2000" b="1" dirty="0">
              <a:solidFill>
                <a:srgbClr val="F8F8F8"/>
              </a:solidFill>
            </a:rPr>
            <a:t>Continue to add; Edit sections</a:t>
          </a:r>
        </a:p>
      </dgm:t>
    </dgm:pt>
    <dgm:pt modelId="{C25FFC4A-46A9-4B25-997C-0F1A53926E21}" type="parTrans" cxnId="{E6122D33-E9C9-43BB-9A47-157D4596EB1C}">
      <dgm:prSet/>
      <dgm:spPr/>
      <dgm:t>
        <a:bodyPr/>
        <a:lstStyle/>
        <a:p>
          <a:endParaRPr lang="en-US"/>
        </a:p>
      </dgm:t>
    </dgm:pt>
    <dgm:pt modelId="{8EACE3A1-AE75-4D9A-B09C-3C97F0B8DCED}" type="sibTrans" cxnId="{E6122D33-E9C9-43BB-9A47-157D4596EB1C}">
      <dgm:prSet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5DAF7E1B-D30B-4177-9365-41EE2AFECB41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en-US" sz="2000" b="1" u="sng" dirty="0">
              <a:solidFill>
                <a:srgbClr val="19398A"/>
              </a:solidFill>
            </a:rPr>
            <a:t>Explore Tools    </a:t>
          </a:r>
        </a:p>
        <a:p>
          <a:pPr algn="ctr"/>
          <a:r>
            <a:rPr lang="en-US" sz="2000" b="1" u="none" dirty="0">
              <a:solidFill>
                <a:srgbClr val="F8F8F8"/>
              </a:solidFill>
            </a:rPr>
            <a:t>Job Search; Alumni Search;  Suggested Connections</a:t>
          </a:r>
          <a:endParaRPr lang="en-US" sz="2000" u="none" dirty="0"/>
        </a:p>
      </dgm:t>
    </dgm:pt>
    <dgm:pt modelId="{14250E86-D7CC-4992-9A3F-690355649083}" type="parTrans" cxnId="{6E7C1B73-2C6E-48B6-9BD7-1E19707C2C3B}">
      <dgm:prSet/>
      <dgm:spPr/>
      <dgm:t>
        <a:bodyPr/>
        <a:lstStyle/>
        <a:p>
          <a:endParaRPr lang="en-US"/>
        </a:p>
      </dgm:t>
    </dgm:pt>
    <dgm:pt modelId="{43AF7930-B1B5-4F6C-9336-0B8DC6223B13}" type="sibTrans" cxnId="{6E7C1B73-2C6E-48B6-9BD7-1E19707C2C3B}">
      <dgm:prSet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32565166-A7A9-42D9-B9A7-BED92FF4B1A5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en-US" sz="2000" b="1" u="sng" dirty="0">
              <a:solidFill>
                <a:schemeClr val="bg2"/>
              </a:solidFill>
            </a:rPr>
            <a:t>Get Involved</a:t>
          </a:r>
        </a:p>
        <a:p>
          <a:pPr algn="ctr"/>
          <a:r>
            <a:rPr lang="en-US" sz="2000" b="1" dirty="0">
              <a:solidFill>
                <a:srgbClr val="F8F8F8"/>
              </a:solidFill>
            </a:rPr>
            <a:t>Comment/Like; Follow Groups; Articles</a:t>
          </a:r>
          <a:endParaRPr lang="en-US" sz="2000" b="1" u="sng" dirty="0">
            <a:solidFill>
              <a:srgbClr val="F8F8F8"/>
            </a:solidFill>
          </a:endParaRPr>
        </a:p>
      </dgm:t>
    </dgm:pt>
    <dgm:pt modelId="{56AF170C-57C4-4C53-A72A-6ECB9F479F1E}" type="parTrans" cxnId="{DDB30577-C270-4161-A7E5-108C5107A3FC}">
      <dgm:prSet/>
      <dgm:spPr/>
      <dgm:t>
        <a:bodyPr/>
        <a:lstStyle/>
        <a:p>
          <a:endParaRPr lang="en-US"/>
        </a:p>
      </dgm:t>
    </dgm:pt>
    <dgm:pt modelId="{CCB59991-E8D3-423D-9CA4-3C300696D8E4}" type="sibTrans" cxnId="{DDB30577-C270-4161-A7E5-108C5107A3FC}">
      <dgm:prSet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B107F69B-073A-4EBF-A2B7-036295F5B086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en-US" sz="2000" b="1" u="sng" dirty="0">
              <a:solidFill>
                <a:schemeClr val="bg2"/>
              </a:solidFill>
            </a:rPr>
            <a:t>Develop Network                                                </a:t>
          </a:r>
          <a:r>
            <a:rPr lang="en-US" sz="2000" b="1" u="none" dirty="0">
              <a:solidFill>
                <a:srgbClr val="F8F8F8"/>
              </a:solidFill>
            </a:rPr>
            <a:t>Connect Intentionally;                Informational Interviews</a:t>
          </a:r>
        </a:p>
      </dgm:t>
    </dgm:pt>
    <dgm:pt modelId="{74E68948-667C-45CB-A8DA-33DB933E6576}" type="sibTrans" cxnId="{1E0E1F94-E9C2-4DB7-BE47-3A624FB74CC0}">
      <dgm:prSet/>
      <dgm:spPr/>
      <dgm:t>
        <a:bodyPr/>
        <a:lstStyle/>
        <a:p>
          <a:endParaRPr lang="en-US"/>
        </a:p>
      </dgm:t>
    </dgm:pt>
    <dgm:pt modelId="{5187CF0E-5C14-4421-ACF0-CC169644058A}" type="parTrans" cxnId="{1E0E1F94-E9C2-4DB7-BE47-3A624FB74CC0}">
      <dgm:prSet/>
      <dgm:spPr/>
      <dgm:t>
        <a:bodyPr/>
        <a:lstStyle/>
        <a:p>
          <a:endParaRPr lang="en-US"/>
        </a:p>
      </dgm:t>
    </dgm:pt>
    <dgm:pt modelId="{06AF7F19-87F4-4766-8B37-F444802858D7}" type="pres">
      <dgm:prSet presAssocID="{F0739601-31D1-4504-9E93-5B52A1ECDFD7}" presName="outerComposite" presStyleCnt="0">
        <dgm:presLayoutVars>
          <dgm:chMax val="5"/>
          <dgm:dir/>
          <dgm:resizeHandles val="exact"/>
        </dgm:presLayoutVars>
      </dgm:prSet>
      <dgm:spPr/>
    </dgm:pt>
    <dgm:pt modelId="{0EE44406-3E9A-4C12-8995-D2D63E560AB6}" type="pres">
      <dgm:prSet presAssocID="{F0739601-31D1-4504-9E93-5B52A1ECDFD7}" presName="dummyMaxCanvas" presStyleCnt="0">
        <dgm:presLayoutVars/>
      </dgm:prSet>
      <dgm:spPr/>
    </dgm:pt>
    <dgm:pt modelId="{6B131F99-0F36-4529-8635-844FAA7EB616}" type="pres">
      <dgm:prSet presAssocID="{F0739601-31D1-4504-9E93-5B52A1ECDFD7}" presName="FourNodes_1" presStyleLbl="node1" presStyleIdx="0" presStyleCnt="4">
        <dgm:presLayoutVars>
          <dgm:bulletEnabled val="1"/>
        </dgm:presLayoutVars>
      </dgm:prSet>
      <dgm:spPr/>
    </dgm:pt>
    <dgm:pt modelId="{D8940D43-A85A-4FDD-A743-C48E821E3017}" type="pres">
      <dgm:prSet presAssocID="{F0739601-31D1-4504-9E93-5B52A1ECDFD7}" presName="FourNodes_2" presStyleLbl="node1" presStyleIdx="1" presStyleCnt="4" custScaleY="117923">
        <dgm:presLayoutVars>
          <dgm:bulletEnabled val="1"/>
        </dgm:presLayoutVars>
      </dgm:prSet>
      <dgm:spPr/>
    </dgm:pt>
    <dgm:pt modelId="{F17FD49F-7B5B-4F30-8A51-677C26D4FBF6}" type="pres">
      <dgm:prSet presAssocID="{F0739601-31D1-4504-9E93-5B52A1ECDFD7}" presName="FourNodes_3" presStyleLbl="node1" presStyleIdx="2" presStyleCnt="4">
        <dgm:presLayoutVars>
          <dgm:bulletEnabled val="1"/>
        </dgm:presLayoutVars>
      </dgm:prSet>
      <dgm:spPr/>
    </dgm:pt>
    <dgm:pt modelId="{9FC9E190-07AA-4E77-BEC3-51B2DA3D701A}" type="pres">
      <dgm:prSet presAssocID="{F0739601-31D1-4504-9E93-5B52A1ECDFD7}" presName="FourNodes_4" presStyleLbl="node1" presStyleIdx="3" presStyleCnt="4" custLinFactNeighborX="0" custLinFactNeighborY="0">
        <dgm:presLayoutVars>
          <dgm:bulletEnabled val="1"/>
        </dgm:presLayoutVars>
      </dgm:prSet>
      <dgm:spPr/>
    </dgm:pt>
    <dgm:pt modelId="{2108C070-6770-4226-A154-FB2386FA50C6}" type="pres">
      <dgm:prSet presAssocID="{F0739601-31D1-4504-9E93-5B52A1ECDFD7}" presName="FourConn_1-2" presStyleLbl="fgAccFollowNode1" presStyleIdx="0" presStyleCnt="3">
        <dgm:presLayoutVars>
          <dgm:bulletEnabled val="1"/>
        </dgm:presLayoutVars>
      </dgm:prSet>
      <dgm:spPr/>
    </dgm:pt>
    <dgm:pt modelId="{046379EF-96FC-4FF9-9DF6-02F86ECDD0B9}" type="pres">
      <dgm:prSet presAssocID="{F0739601-31D1-4504-9E93-5B52A1ECDFD7}" presName="FourConn_2-3" presStyleLbl="fgAccFollowNode1" presStyleIdx="1" presStyleCnt="3">
        <dgm:presLayoutVars>
          <dgm:bulletEnabled val="1"/>
        </dgm:presLayoutVars>
      </dgm:prSet>
      <dgm:spPr/>
    </dgm:pt>
    <dgm:pt modelId="{3BFB787F-EFFB-4994-B91F-A948E50A27E8}" type="pres">
      <dgm:prSet presAssocID="{F0739601-31D1-4504-9E93-5B52A1ECDFD7}" presName="FourConn_3-4" presStyleLbl="fgAccFollowNode1" presStyleIdx="2" presStyleCnt="3">
        <dgm:presLayoutVars>
          <dgm:bulletEnabled val="1"/>
        </dgm:presLayoutVars>
      </dgm:prSet>
      <dgm:spPr/>
    </dgm:pt>
    <dgm:pt modelId="{7F688BBE-65B2-49F1-A837-257A18248E51}" type="pres">
      <dgm:prSet presAssocID="{F0739601-31D1-4504-9E93-5B52A1ECDFD7}" presName="FourNodes_1_text" presStyleLbl="node1" presStyleIdx="3" presStyleCnt="4">
        <dgm:presLayoutVars>
          <dgm:bulletEnabled val="1"/>
        </dgm:presLayoutVars>
      </dgm:prSet>
      <dgm:spPr/>
    </dgm:pt>
    <dgm:pt modelId="{DB3C5BD4-766B-4396-9531-6A32914DF0F5}" type="pres">
      <dgm:prSet presAssocID="{F0739601-31D1-4504-9E93-5B52A1ECDFD7}" presName="FourNodes_2_text" presStyleLbl="node1" presStyleIdx="3" presStyleCnt="4">
        <dgm:presLayoutVars>
          <dgm:bulletEnabled val="1"/>
        </dgm:presLayoutVars>
      </dgm:prSet>
      <dgm:spPr/>
    </dgm:pt>
    <dgm:pt modelId="{9B366374-9607-4B0A-9CBF-3D1CD0990197}" type="pres">
      <dgm:prSet presAssocID="{F0739601-31D1-4504-9E93-5B52A1ECDFD7}" presName="FourNodes_3_text" presStyleLbl="node1" presStyleIdx="3" presStyleCnt="4">
        <dgm:presLayoutVars>
          <dgm:bulletEnabled val="1"/>
        </dgm:presLayoutVars>
      </dgm:prSet>
      <dgm:spPr/>
    </dgm:pt>
    <dgm:pt modelId="{EC7E3689-51C3-4621-B05B-23249163A150}" type="pres">
      <dgm:prSet presAssocID="{F0739601-31D1-4504-9E93-5B52A1ECDFD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4D37C20-215E-4A46-951E-0E75393D61CD}" type="presOf" srcId="{DEC77FA1-AFCE-4DD6-88E9-9DEAEBEE7141}" destId="{7F688BBE-65B2-49F1-A837-257A18248E51}" srcOrd="1" destOrd="0" presId="urn:microsoft.com/office/officeart/2005/8/layout/vProcess5"/>
    <dgm:cxn modelId="{B4EF5327-6343-4E6D-B54E-6F8AEE7331C6}" type="presOf" srcId="{CCB59991-E8D3-423D-9CA4-3C300696D8E4}" destId="{3BFB787F-EFFB-4994-B91F-A948E50A27E8}" srcOrd="0" destOrd="0" presId="urn:microsoft.com/office/officeart/2005/8/layout/vProcess5"/>
    <dgm:cxn modelId="{8C31572F-5802-4DD5-A934-FC17445C07DA}" type="presOf" srcId="{B107F69B-073A-4EBF-A2B7-036295F5B086}" destId="{EC7E3689-51C3-4621-B05B-23249163A150}" srcOrd="1" destOrd="0" presId="urn:microsoft.com/office/officeart/2005/8/layout/vProcess5"/>
    <dgm:cxn modelId="{E6122D33-E9C9-43BB-9A47-157D4596EB1C}" srcId="{F0739601-31D1-4504-9E93-5B52A1ECDFD7}" destId="{DEC77FA1-AFCE-4DD6-88E9-9DEAEBEE7141}" srcOrd="0" destOrd="0" parTransId="{C25FFC4A-46A9-4B25-997C-0F1A53926E21}" sibTransId="{8EACE3A1-AE75-4D9A-B09C-3C97F0B8DCED}"/>
    <dgm:cxn modelId="{F690F63E-D8DD-4527-B094-B63E6E00C588}" type="presOf" srcId="{F0739601-31D1-4504-9E93-5B52A1ECDFD7}" destId="{06AF7F19-87F4-4766-8B37-F444802858D7}" srcOrd="0" destOrd="0" presId="urn:microsoft.com/office/officeart/2005/8/layout/vProcess5"/>
    <dgm:cxn modelId="{41A03468-5984-4955-A636-A9163F94F5C9}" type="presOf" srcId="{5DAF7E1B-D30B-4177-9365-41EE2AFECB41}" destId="{DB3C5BD4-766B-4396-9531-6A32914DF0F5}" srcOrd="1" destOrd="0" presId="urn:microsoft.com/office/officeart/2005/8/layout/vProcess5"/>
    <dgm:cxn modelId="{8275FA70-C907-45B1-B6A2-20DE7F07E288}" type="presOf" srcId="{B107F69B-073A-4EBF-A2B7-036295F5B086}" destId="{9FC9E190-07AA-4E77-BEC3-51B2DA3D701A}" srcOrd="0" destOrd="0" presId="urn:microsoft.com/office/officeart/2005/8/layout/vProcess5"/>
    <dgm:cxn modelId="{6FD81373-5697-42A9-A723-027E63FF8060}" type="presOf" srcId="{DEC77FA1-AFCE-4DD6-88E9-9DEAEBEE7141}" destId="{6B131F99-0F36-4529-8635-844FAA7EB616}" srcOrd="0" destOrd="0" presId="urn:microsoft.com/office/officeart/2005/8/layout/vProcess5"/>
    <dgm:cxn modelId="{6E7C1B73-2C6E-48B6-9BD7-1E19707C2C3B}" srcId="{F0739601-31D1-4504-9E93-5B52A1ECDFD7}" destId="{5DAF7E1B-D30B-4177-9365-41EE2AFECB41}" srcOrd="1" destOrd="0" parTransId="{14250E86-D7CC-4992-9A3F-690355649083}" sibTransId="{43AF7930-B1B5-4F6C-9336-0B8DC6223B13}"/>
    <dgm:cxn modelId="{05FF3454-F928-4056-9DEF-3BA6CCF8A71D}" type="presOf" srcId="{32565166-A7A9-42D9-B9A7-BED92FF4B1A5}" destId="{9B366374-9607-4B0A-9CBF-3D1CD0990197}" srcOrd="1" destOrd="0" presId="urn:microsoft.com/office/officeart/2005/8/layout/vProcess5"/>
    <dgm:cxn modelId="{E4626555-3F8C-44B3-BD6F-8D5B3AD6527C}" type="presOf" srcId="{43AF7930-B1B5-4F6C-9336-0B8DC6223B13}" destId="{046379EF-96FC-4FF9-9DF6-02F86ECDD0B9}" srcOrd="0" destOrd="0" presId="urn:microsoft.com/office/officeart/2005/8/layout/vProcess5"/>
    <dgm:cxn modelId="{DDB30577-C270-4161-A7E5-108C5107A3FC}" srcId="{F0739601-31D1-4504-9E93-5B52A1ECDFD7}" destId="{32565166-A7A9-42D9-B9A7-BED92FF4B1A5}" srcOrd="2" destOrd="0" parTransId="{56AF170C-57C4-4C53-A72A-6ECB9F479F1E}" sibTransId="{CCB59991-E8D3-423D-9CA4-3C300696D8E4}"/>
    <dgm:cxn modelId="{DE8BCD7D-9B88-4443-85AC-985446A50BA2}" type="presOf" srcId="{32565166-A7A9-42D9-B9A7-BED92FF4B1A5}" destId="{F17FD49F-7B5B-4F30-8A51-677C26D4FBF6}" srcOrd="0" destOrd="0" presId="urn:microsoft.com/office/officeart/2005/8/layout/vProcess5"/>
    <dgm:cxn modelId="{1E0E1F94-E9C2-4DB7-BE47-3A624FB74CC0}" srcId="{F0739601-31D1-4504-9E93-5B52A1ECDFD7}" destId="{B107F69B-073A-4EBF-A2B7-036295F5B086}" srcOrd="3" destOrd="0" parTransId="{5187CF0E-5C14-4421-ACF0-CC169644058A}" sibTransId="{74E68948-667C-45CB-A8DA-33DB933E6576}"/>
    <dgm:cxn modelId="{5F89DEAA-B259-4908-9FC7-86CAD5EF6C44}" type="presOf" srcId="{5DAF7E1B-D30B-4177-9365-41EE2AFECB41}" destId="{D8940D43-A85A-4FDD-A743-C48E821E3017}" srcOrd="0" destOrd="0" presId="urn:microsoft.com/office/officeart/2005/8/layout/vProcess5"/>
    <dgm:cxn modelId="{C3BC92EB-FCDF-45D7-86FD-DA2DBC18F8C8}" type="presOf" srcId="{8EACE3A1-AE75-4D9A-B09C-3C97F0B8DCED}" destId="{2108C070-6770-4226-A154-FB2386FA50C6}" srcOrd="0" destOrd="0" presId="urn:microsoft.com/office/officeart/2005/8/layout/vProcess5"/>
    <dgm:cxn modelId="{B296EDC1-66AF-4D66-A990-27D2B509391B}" type="presParOf" srcId="{06AF7F19-87F4-4766-8B37-F444802858D7}" destId="{0EE44406-3E9A-4C12-8995-D2D63E560AB6}" srcOrd="0" destOrd="0" presId="urn:microsoft.com/office/officeart/2005/8/layout/vProcess5"/>
    <dgm:cxn modelId="{5E8AD230-43B9-401C-BF55-0B0AD4ADBFCB}" type="presParOf" srcId="{06AF7F19-87F4-4766-8B37-F444802858D7}" destId="{6B131F99-0F36-4529-8635-844FAA7EB616}" srcOrd="1" destOrd="0" presId="urn:microsoft.com/office/officeart/2005/8/layout/vProcess5"/>
    <dgm:cxn modelId="{BEFC4F31-7C46-41A0-94A0-4AA1FEE0F542}" type="presParOf" srcId="{06AF7F19-87F4-4766-8B37-F444802858D7}" destId="{D8940D43-A85A-4FDD-A743-C48E821E3017}" srcOrd="2" destOrd="0" presId="urn:microsoft.com/office/officeart/2005/8/layout/vProcess5"/>
    <dgm:cxn modelId="{B7E74548-721F-421F-AACB-1C96CC11C9C8}" type="presParOf" srcId="{06AF7F19-87F4-4766-8B37-F444802858D7}" destId="{F17FD49F-7B5B-4F30-8A51-677C26D4FBF6}" srcOrd="3" destOrd="0" presId="urn:microsoft.com/office/officeart/2005/8/layout/vProcess5"/>
    <dgm:cxn modelId="{97966638-53F2-4306-BCB6-7CCDB3E44DBF}" type="presParOf" srcId="{06AF7F19-87F4-4766-8B37-F444802858D7}" destId="{9FC9E190-07AA-4E77-BEC3-51B2DA3D701A}" srcOrd="4" destOrd="0" presId="urn:microsoft.com/office/officeart/2005/8/layout/vProcess5"/>
    <dgm:cxn modelId="{C1900EF0-F77A-442C-9A11-F9806FC76316}" type="presParOf" srcId="{06AF7F19-87F4-4766-8B37-F444802858D7}" destId="{2108C070-6770-4226-A154-FB2386FA50C6}" srcOrd="5" destOrd="0" presId="urn:microsoft.com/office/officeart/2005/8/layout/vProcess5"/>
    <dgm:cxn modelId="{9250B03E-4A30-445F-BB6B-F00DD53BB856}" type="presParOf" srcId="{06AF7F19-87F4-4766-8B37-F444802858D7}" destId="{046379EF-96FC-4FF9-9DF6-02F86ECDD0B9}" srcOrd="6" destOrd="0" presId="urn:microsoft.com/office/officeart/2005/8/layout/vProcess5"/>
    <dgm:cxn modelId="{9605A261-4C51-4AE7-97D3-06C229A658B3}" type="presParOf" srcId="{06AF7F19-87F4-4766-8B37-F444802858D7}" destId="{3BFB787F-EFFB-4994-B91F-A948E50A27E8}" srcOrd="7" destOrd="0" presId="urn:microsoft.com/office/officeart/2005/8/layout/vProcess5"/>
    <dgm:cxn modelId="{57E76D61-3A4A-4346-925E-272072407000}" type="presParOf" srcId="{06AF7F19-87F4-4766-8B37-F444802858D7}" destId="{7F688BBE-65B2-49F1-A837-257A18248E51}" srcOrd="8" destOrd="0" presId="urn:microsoft.com/office/officeart/2005/8/layout/vProcess5"/>
    <dgm:cxn modelId="{E7B1F5F3-96F0-4DAF-B4A7-577540240F5D}" type="presParOf" srcId="{06AF7F19-87F4-4766-8B37-F444802858D7}" destId="{DB3C5BD4-766B-4396-9531-6A32914DF0F5}" srcOrd="9" destOrd="0" presId="urn:microsoft.com/office/officeart/2005/8/layout/vProcess5"/>
    <dgm:cxn modelId="{429FBA92-24A6-499C-9C17-1094B34F1600}" type="presParOf" srcId="{06AF7F19-87F4-4766-8B37-F444802858D7}" destId="{9B366374-9607-4B0A-9CBF-3D1CD0990197}" srcOrd="10" destOrd="0" presId="urn:microsoft.com/office/officeart/2005/8/layout/vProcess5"/>
    <dgm:cxn modelId="{9364104F-3370-4A2C-B7A9-6F5AB7462FAE}" type="presParOf" srcId="{06AF7F19-87F4-4766-8B37-F444802858D7}" destId="{EC7E3689-51C3-4621-B05B-23249163A150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715AD-7F58-E449-B521-C363FDE57E1F}">
      <dsp:nvSpPr>
        <dsp:cNvPr id="0" name=""/>
        <dsp:cNvSpPr/>
      </dsp:nvSpPr>
      <dsp:spPr>
        <a:xfrm>
          <a:off x="1821831" y="3880045"/>
          <a:ext cx="377078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CD967-F258-9642-A04A-D21E1D6AA81F}">
      <dsp:nvSpPr>
        <dsp:cNvPr id="0" name=""/>
        <dsp:cNvSpPr/>
      </dsp:nvSpPr>
      <dsp:spPr>
        <a:xfrm>
          <a:off x="1821831" y="3244018"/>
          <a:ext cx="318646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2B874-544D-B34E-A4E0-8FDFA2D48259}">
      <dsp:nvSpPr>
        <dsp:cNvPr id="0" name=""/>
        <dsp:cNvSpPr/>
      </dsp:nvSpPr>
      <dsp:spPr>
        <a:xfrm>
          <a:off x="1821831" y="2355067"/>
          <a:ext cx="2975567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84E20-9285-5E4E-87AF-E7A3341B3A2F}">
      <dsp:nvSpPr>
        <dsp:cNvPr id="0" name=""/>
        <dsp:cNvSpPr/>
      </dsp:nvSpPr>
      <dsp:spPr>
        <a:xfrm>
          <a:off x="1821831" y="1466116"/>
          <a:ext cx="318646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5D4C2-43EB-8247-BD27-7621FBF6EBC7}">
      <dsp:nvSpPr>
        <dsp:cNvPr id="0" name=""/>
        <dsp:cNvSpPr/>
      </dsp:nvSpPr>
      <dsp:spPr>
        <a:xfrm>
          <a:off x="1821831" y="830089"/>
          <a:ext cx="377078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BE9F7-0E4A-B148-9A53-13FAACCE15AC}">
      <dsp:nvSpPr>
        <dsp:cNvPr id="0" name=""/>
        <dsp:cNvSpPr/>
      </dsp:nvSpPr>
      <dsp:spPr>
        <a:xfrm>
          <a:off x="38071" y="656799"/>
          <a:ext cx="3567519" cy="339653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36CFE5-B4B5-A540-97C6-F4805C83FAE2}">
      <dsp:nvSpPr>
        <dsp:cNvPr id="0" name=""/>
        <dsp:cNvSpPr/>
      </dsp:nvSpPr>
      <dsp:spPr>
        <a:xfrm>
          <a:off x="355983" y="260882"/>
          <a:ext cx="2913318" cy="77024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355983" y="260882"/>
        <a:ext cx="2913318" cy="770243"/>
      </dsp:txXfrm>
    </dsp:sp>
    <dsp:sp modelId="{B810EF80-A060-BE48-847E-1837746E2368}">
      <dsp:nvSpPr>
        <dsp:cNvPr id="0" name=""/>
        <dsp:cNvSpPr/>
      </dsp:nvSpPr>
      <dsp:spPr>
        <a:xfrm>
          <a:off x="5412770" y="629767"/>
          <a:ext cx="359697" cy="400643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D651AC-54D1-4F48-869D-5DBF294879CA}">
      <dsp:nvSpPr>
        <dsp:cNvPr id="0" name=""/>
        <dsp:cNvSpPr/>
      </dsp:nvSpPr>
      <dsp:spPr>
        <a:xfrm>
          <a:off x="5927370" y="495337"/>
          <a:ext cx="1472277" cy="66950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0" rIns="80010" bIns="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FFFFFF"/>
              </a:solidFill>
            </a:rPr>
            <a:t>What </a:t>
          </a:r>
          <a:r>
            <a:rPr lang="en-US" sz="2100" kern="1200">
              <a:solidFill>
                <a:srgbClr val="FFFFFF"/>
              </a:solidFill>
            </a:rPr>
            <a:t>is it?</a:t>
          </a:r>
          <a:endParaRPr lang="en-US" sz="2100" kern="1200" dirty="0">
            <a:solidFill>
              <a:srgbClr val="FFFFFF"/>
            </a:solidFill>
          </a:endParaRPr>
        </a:p>
      </dsp:txBody>
      <dsp:txXfrm>
        <a:off x="5927370" y="495337"/>
        <a:ext cx="1472277" cy="669502"/>
      </dsp:txXfrm>
    </dsp:sp>
    <dsp:sp modelId="{D700C954-4154-B04F-9246-D80F22746125}">
      <dsp:nvSpPr>
        <dsp:cNvPr id="0" name=""/>
        <dsp:cNvSpPr/>
      </dsp:nvSpPr>
      <dsp:spPr>
        <a:xfrm>
          <a:off x="4811585" y="1251323"/>
          <a:ext cx="393413" cy="429586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1729BBA-2F86-DC4F-8E7B-B83C82036773}">
      <dsp:nvSpPr>
        <dsp:cNvPr id="0" name=""/>
        <dsp:cNvSpPr/>
      </dsp:nvSpPr>
      <dsp:spPr>
        <a:xfrm>
          <a:off x="5343043" y="1131365"/>
          <a:ext cx="2056905" cy="66950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0" rIns="80010" bIns="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FFFFFF"/>
              </a:solidFill>
            </a:rPr>
            <a:t>What is networking?</a:t>
          </a:r>
        </a:p>
      </dsp:txBody>
      <dsp:txXfrm>
        <a:off x="5343043" y="1131365"/>
        <a:ext cx="2056905" cy="669502"/>
      </dsp:txXfrm>
    </dsp:sp>
    <dsp:sp modelId="{5E394415-0270-144B-A46C-22E47815E911}">
      <dsp:nvSpPr>
        <dsp:cNvPr id="0" name=""/>
        <dsp:cNvSpPr/>
      </dsp:nvSpPr>
      <dsp:spPr>
        <a:xfrm>
          <a:off x="4578956" y="2116095"/>
          <a:ext cx="436883" cy="477944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45FA38-295A-9A4D-84EC-CADD8B2E08E6}">
      <dsp:nvSpPr>
        <dsp:cNvPr id="0" name=""/>
        <dsp:cNvSpPr/>
      </dsp:nvSpPr>
      <dsp:spPr>
        <a:xfrm>
          <a:off x="5132150" y="2020316"/>
          <a:ext cx="2268697" cy="66950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0" rIns="80010" bIns="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FFFFFF"/>
              </a:solidFill>
            </a:rPr>
            <a:t>How do I start?</a:t>
          </a:r>
        </a:p>
      </dsp:txBody>
      <dsp:txXfrm>
        <a:off x="5132150" y="2020316"/>
        <a:ext cx="2268697" cy="669502"/>
      </dsp:txXfrm>
    </dsp:sp>
    <dsp:sp modelId="{C46ED9F1-C4D2-9440-9399-35D3286B7F08}">
      <dsp:nvSpPr>
        <dsp:cNvPr id="0" name=""/>
        <dsp:cNvSpPr/>
      </dsp:nvSpPr>
      <dsp:spPr>
        <a:xfrm>
          <a:off x="4784564" y="3020732"/>
          <a:ext cx="447455" cy="446571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64CCA70-53A2-8C40-9DA6-C389D392B77D}">
      <dsp:nvSpPr>
        <dsp:cNvPr id="0" name=""/>
        <dsp:cNvSpPr/>
      </dsp:nvSpPr>
      <dsp:spPr>
        <a:xfrm>
          <a:off x="5438428" y="2704881"/>
          <a:ext cx="2000096" cy="66950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0" rIns="80010" bIns="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FFFFFF"/>
              </a:solidFill>
            </a:rPr>
            <a:t>What do I put into my profile?</a:t>
          </a:r>
        </a:p>
      </dsp:txBody>
      <dsp:txXfrm>
        <a:off x="5438428" y="2704881"/>
        <a:ext cx="2000096" cy="669502"/>
      </dsp:txXfrm>
    </dsp:sp>
    <dsp:sp modelId="{4FDEB0A6-FA54-694D-9AE4-78595B4A7361}">
      <dsp:nvSpPr>
        <dsp:cNvPr id="0" name=""/>
        <dsp:cNvSpPr/>
      </dsp:nvSpPr>
      <dsp:spPr>
        <a:xfrm>
          <a:off x="5426281" y="3710521"/>
          <a:ext cx="332675" cy="339049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4EC5B1-76DD-3042-8845-AFDBE4C3F12A}">
      <dsp:nvSpPr>
        <dsp:cNvPr id="0" name=""/>
        <dsp:cNvSpPr/>
      </dsp:nvSpPr>
      <dsp:spPr>
        <a:xfrm>
          <a:off x="5927370" y="3545294"/>
          <a:ext cx="1472438" cy="66950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0" rIns="80010" bIns="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FFFFFF"/>
              </a:solidFill>
            </a:rPr>
            <a:t>What can I do with it?</a:t>
          </a:r>
        </a:p>
      </dsp:txBody>
      <dsp:txXfrm>
        <a:off x="5927370" y="3545294"/>
        <a:ext cx="1472438" cy="669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3AF7A-6C0A-A346-B47C-A53DF4234B50}">
      <dsp:nvSpPr>
        <dsp:cNvPr id="0" name=""/>
        <dsp:cNvSpPr/>
      </dsp:nvSpPr>
      <dsp:spPr>
        <a:xfrm>
          <a:off x="577040" y="1496"/>
          <a:ext cx="3090486" cy="1854291"/>
        </a:xfrm>
        <a:prstGeom prst="rect">
          <a:avLst/>
        </a:prstGeom>
        <a:noFill/>
        <a:ln>
          <a:solidFill>
            <a:schemeClr val="accent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solidFill>
                <a:srgbClr val="FFFFFF"/>
              </a:solidFill>
            </a:rPr>
            <a:t>A social media platform that acts as an online resume and/or portfolio</a:t>
          </a:r>
        </a:p>
      </dsp:txBody>
      <dsp:txXfrm>
        <a:off x="577040" y="1496"/>
        <a:ext cx="3090486" cy="1854291"/>
      </dsp:txXfrm>
    </dsp:sp>
    <dsp:sp modelId="{9AFF09F5-A2CF-A94C-9A3D-449B21B4463F}">
      <dsp:nvSpPr>
        <dsp:cNvPr id="0" name=""/>
        <dsp:cNvSpPr/>
      </dsp:nvSpPr>
      <dsp:spPr>
        <a:xfrm>
          <a:off x="3976574" y="1496"/>
          <a:ext cx="3090486" cy="1854291"/>
        </a:xfrm>
        <a:prstGeom prst="rect">
          <a:avLst/>
        </a:prstGeom>
        <a:noFill/>
        <a:ln>
          <a:solidFill>
            <a:srgbClr val="F7964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resource to identify learning opportunities, jobs, and internships</a:t>
          </a:r>
        </a:p>
      </dsp:txBody>
      <dsp:txXfrm>
        <a:off x="3976574" y="1496"/>
        <a:ext cx="3090486" cy="1854291"/>
      </dsp:txXfrm>
    </dsp:sp>
    <dsp:sp modelId="{8305B5C0-378C-0D43-9E51-2AEE30BBFE43}">
      <dsp:nvSpPr>
        <dsp:cNvPr id="0" name=""/>
        <dsp:cNvSpPr/>
      </dsp:nvSpPr>
      <dsp:spPr>
        <a:xfrm>
          <a:off x="589525" y="2166332"/>
          <a:ext cx="3090486" cy="1854291"/>
        </a:xfrm>
        <a:prstGeom prst="rect">
          <a:avLst/>
        </a:prstGeom>
        <a:noFill/>
        <a:ln>
          <a:solidFill>
            <a:srgbClr val="F7964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>
              <a:solidFill>
                <a:schemeClr val="tx1"/>
              </a:solidFill>
            </a:rPr>
            <a:t>A networking tool that allows you to give and receive recommendations from connections</a:t>
          </a:r>
        </a:p>
      </dsp:txBody>
      <dsp:txXfrm>
        <a:off x="589525" y="2166332"/>
        <a:ext cx="3090486" cy="1854291"/>
      </dsp:txXfrm>
    </dsp:sp>
    <dsp:sp modelId="{3456B195-3390-4263-B8F4-C8D32569051C}">
      <dsp:nvSpPr>
        <dsp:cNvPr id="0" name=""/>
        <dsp:cNvSpPr/>
      </dsp:nvSpPr>
      <dsp:spPr>
        <a:xfrm>
          <a:off x="3976574" y="2164836"/>
          <a:ext cx="3090486" cy="1854291"/>
        </a:xfrm>
        <a:prstGeom prst="rect">
          <a:avLst/>
        </a:prstGeom>
        <a:noFill/>
        <a:ln>
          <a:solidFill>
            <a:srgbClr val="F7964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>
              <a:solidFill>
                <a:schemeClr val="tx1"/>
              </a:solidFill>
            </a:rPr>
            <a:t>A way to include more depth and personality in your professional image</a:t>
          </a:r>
        </a:p>
      </dsp:txBody>
      <dsp:txXfrm>
        <a:off x="3976574" y="2164836"/>
        <a:ext cx="3090486" cy="18542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D2FDA-B58C-432A-9640-AD74DFDDA5E1}">
      <dsp:nvSpPr>
        <dsp:cNvPr id="0" name=""/>
        <dsp:cNvSpPr/>
      </dsp:nvSpPr>
      <dsp:spPr>
        <a:xfrm>
          <a:off x="2386" y="652920"/>
          <a:ext cx="2087216" cy="834886"/>
        </a:xfrm>
        <a:prstGeom prst="homePlat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8F8F8"/>
              </a:solidFill>
            </a:rPr>
            <a:t>Mentorship</a:t>
          </a:r>
        </a:p>
      </dsp:txBody>
      <dsp:txXfrm>
        <a:off x="2386" y="652920"/>
        <a:ext cx="1878495" cy="834886"/>
      </dsp:txXfrm>
    </dsp:sp>
    <dsp:sp modelId="{B28C6E3B-D102-4B9C-AEAC-7F4D74C3E8B4}">
      <dsp:nvSpPr>
        <dsp:cNvPr id="0" name=""/>
        <dsp:cNvSpPr/>
      </dsp:nvSpPr>
      <dsp:spPr>
        <a:xfrm>
          <a:off x="1672160" y="652920"/>
          <a:ext cx="2087216" cy="834886"/>
        </a:xfrm>
        <a:prstGeom prst="chevron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8F8F8"/>
              </a:solidFill>
            </a:rPr>
            <a:t>Learning</a:t>
          </a:r>
        </a:p>
      </dsp:txBody>
      <dsp:txXfrm>
        <a:off x="2089603" y="652920"/>
        <a:ext cx="1252330" cy="834886"/>
      </dsp:txXfrm>
    </dsp:sp>
    <dsp:sp modelId="{3E0DF1F2-B2E5-463D-B653-80DEBFF70166}">
      <dsp:nvSpPr>
        <dsp:cNvPr id="0" name=""/>
        <dsp:cNvSpPr/>
      </dsp:nvSpPr>
      <dsp:spPr>
        <a:xfrm>
          <a:off x="3344320" y="660859"/>
          <a:ext cx="2087216" cy="834886"/>
        </a:xfrm>
        <a:prstGeom prst="chevron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8F8F8"/>
              </a:solidFill>
            </a:rPr>
            <a:t>Opportunity</a:t>
          </a:r>
        </a:p>
      </dsp:txBody>
      <dsp:txXfrm>
        <a:off x="3761763" y="660859"/>
        <a:ext cx="1252330" cy="834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31F99-0F36-4529-8635-844FAA7EB616}">
      <dsp:nvSpPr>
        <dsp:cNvPr id="0" name=""/>
        <dsp:cNvSpPr/>
      </dsp:nvSpPr>
      <dsp:spPr>
        <a:xfrm>
          <a:off x="0" y="0"/>
          <a:ext cx="6234176" cy="1049337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solidFill>
                <a:srgbClr val="19398A"/>
              </a:solidFill>
            </a:rPr>
            <a:t>Develop Profile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8F8F8"/>
              </a:solidFill>
            </a:rPr>
            <a:t>Continue to add; Edit sections</a:t>
          </a:r>
        </a:p>
      </dsp:txBody>
      <dsp:txXfrm>
        <a:off x="30734" y="30734"/>
        <a:ext cx="5013189" cy="987869"/>
      </dsp:txXfrm>
    </dsp:sp>
    <dsp:sp modelId="{D8940D43-A85A-4FDD-A743-C48E821E3017}">
      <dsp:nvSpPr>
        <dsp:cNvPr id="0" name=""/>
        <dsp:cNvSpPr/>
      </dsp:nvSpPr>
      <dsp:spPr>
        <a:xfrm>
          <a:off x="522112" y="1146090"/>
          <a:ext cx="6234176" cy="1237410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solidFill>
                <a:srgbClr val="19398A"/>
              </a:solidFill>
            </a:rPr>
            <a:t>Explore Tools  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none" kern="1200" dirty="0">
              <a:solidFill>
                <a:srgbClr val="F8F8F8"/>
              </a:solidFill>
            </a:rPr>
            <a:t>Job Search; Alumni Search;  Suggested Connections</a:t>
          </a:r>
          <a:endParaRPr lang="en-US" sz="2000" u="none" kern="1200" dirty="0"/>
        </a:p>
      </dsp:txBody>
      <dsp:txXfrm>
        <a:off x="558355" y="1182333"/>
        <a:ext cx="4957508" cy="1164924"/>
      </dsp:txXfrm>
    </dsp:sp>
    <dsp:sp modelId="{F17FD49F-7B5B-4F30-8A51-677C26D4FBF6}">
      <dsp:nvSpPr>
        <dsp:cNvPr id="0" name=""/>
        <dsp:cNvSpPr/>
      </dsp:nvSpPr>
      <dsp:spPr>
        <a:xfrm>
          <a:off x="1036431" y="2480252"/>
          <a:ext cx="6234176" cy="1049337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solidFill>
                <a:schemeClr val="bg2"/>
              </a:solidFill>
            </a:rPr>
            <a:t>Get Involved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8F8F8"/>
              </a:solidFill>
            </a:rPr>
            <a:t>Comment/Like; Follow Groups; Articles</a:t>
          </a:r>
          <a:endParaRPr lang="en-US" sz="2000" b="1" u="sng" kern="1200" dirty="0">
            <a:solidFill>
              <a:srgbClr val="F8F8F8"/>
            </a:solidFill>
          </a:endParaRPr>
        </a:p>
      </dsp:txBody>
      <dsp:txXfrm>
        <a:off x="1067165" y="2510986"/>
        <a:ext cx="4976318" cy="987869"/>
      </dsp:txXfrm>
    </dsp:sp>
    <dsp:sp modelId="{9FC9E190-07AA-4E77-BEC3-51B2DA3D701A}">
      <dsp:nvSpPr>
        <dsp:cNvPr id="0" name=""/>
        <dsp:cNvSpPr/>
      </dsp:nvSpPr>
      <dsp:spPr>
        <a:xfrm>
          <a:off x="1558543" y="3720379"/>
          <a:ext cx="6234176" cy="1049337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solidFill>
                <a:schemeClr val="bg2"/>
              </a:solidFill>
            </a:rPr>
            <a:t>Develop Network                                                </a:t>
          </a:r>
          <a:r>
            <a:rPr lang="en-US" sz="2000" b="1" u="none" kern="1200" dirty="0">
              <a:solidFill>
                <a:srgbClr val="F8F8F8"/>
              </a:solidFill>
            </a:rPr>
            <a:t>Connect Intentionally;                Informational Interviews</a:t>
          </a:r>
        </a:p>
      </dsp:txBody>
      <dsp:txXfrm>
        <a:off x="1589277" y="3751113"/>
        <a:ext cx="4968526" cy="987869"/>
      </dsp:txXfrm>
    </dsp:sp>
    <dsp:sp modelId="{2108C070-6770-4226-A154-FB2386FA50C6}">
      <dsp:nvSpPr>
        <dsp:cNvPr id="0" name=""/>
        <dsp:cNvSpPr/>
      </dsp:nvSpPr>
      <dsp:spPr>
        <a:xfrm>
          <a:off x="5552106" y="803697"/>
          <a:ext cx="682069" cy="682069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5705572" y="803697"/>
        <a:ext cx="375137" cy="513257"/>
      </dsp:txXfrm>
    </dsp:sp>
    <dsp:sp modelId="{046379EF-96FC-4FF9-9DF6-02F86ECDD0B9}">
      <dsp:nvSpPr>
        <dsp:cNvPr id="0" name=""/>
        <dsp:cNvSpPr/>
      </dsp:nvSpPr>
      <dsp:spPr>
        <a:xfrm>
          <a:off x="6074218" y="2043823"/>
          <a:ext cx="682069" cy="682069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6227684" y="2043823"/>
        <a:ext cx="375137" cy="513257"/>
      </dsp:txXfrm>
    </dsp:sp>
    <dsp:sp modelId="{3BFB787F-EFFB-4994-B91F-A948E50A27E8}">
      <dsp:nvSpPr>
        <dsp:cNvPr id="0" name=""/>
        <dsp:cNvSpPr/>
      </dsp:nvSpPr>
      <dsp:spPr>
        <a:xfrm>
          <a:off x="6588538" y="3283950"/>
          <a:ext cx="682069" cy="682069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6742004" y="3283950"/>
        <a:ext cx="375137" cy="513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550D5-05D3-0D4C-BC83-3961C5D7F0E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0BCBB-B1C6-9A4C-B992-97EFE8AEB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3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0BCBB-B1C6-9A4C-B992-97EFE8AEB0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5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0BCBB-B1C6-9A4C-B992-97EFE8AEB0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9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0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577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6642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9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249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3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4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9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78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1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9398A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SSU_Horizontal_White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1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155" y="1792111"/>
            <a:ext cx="8165010" cy="193996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To Get </a:t>
            </a:r>
            <a:r>
              <a:rPr lang="en-US" b="1" dirty="0">
                <a:solidFill>
                  <a:schemeClr val="accent6"/>
                </a:solidFill>
              </a:rPr>
              <a:t>“LinkedIn” </a:t>
            </a:r>
            <a:r>
              <a:rPr lang="en-US" b="1" dirty="0">
                <a:solidFill>
                  <a:srgbClr val="FFFFFF"/>
                </a:solidFill>
              </a:rPr>
              <a:t>To  Success, Network!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4376" y="5671522"/>
            <a:ext cx="5382789" cy="416489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Presented by: Salem State Career Services</a:t>
            </a:r>
          </a:p>
        </p:txBody>
      </p:sp>
    </p:spTree>
    <p:extLst>
      <p:ext uri="{BB962C8B-B14F-4D97-AF65-F5344CB8AC3E}">
        <p14:creationId xmlns:p14="http://schemas.microsoft.com/office/powerpoint/2010/main" val="413471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551" y="338667"/>
            <a:ext cx="2651147" cy="72982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Job 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30925" y="1179199"/>
            <a:ext cx="2572089" cy="4303695"/>
          </a:xfrm>
        </p:spPr>
        <p:txBody>
          <a:bodyPr>
            <a:noAutofit/>
          </a:bodyPr>
          <a:lstStyle/>
          <a:p>
            <a:r>
              <a:rPr lang="en-US" sz="1800" dirty="0"/>
              <a:t>You may want to limit by: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Experience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Date posted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700" dirty="0"/>
          </a:p>
          <a:p>
            <a:r>
              <a:rPr lang="en-US" sz="1800" dirty="0"/>
              <a:t>Explore more about a position by looking at the company page or searching employees. </a:t>
            </a:r>
          </a:p>
          <a:p>
            <a:endParaRPr lang="en-US" sz="800" dirty="0"/>
          </a:p>
          <a:p>
            <a:r>
              <a:rPr lang="en-US" sz="1600" dirty="0"/>
              <a:t>*But, remember that people can see when you look at their page!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357" y="1146497"/>
            <a:ext cx="5852805" cy="4336397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6873133" y="1319635"/>
            <a:ext cx="223736" cy="223737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6873133" y="3803995"/>
            <a:ext cx="223736" cy="223737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6873133" y="2894356"/>
            <a:ext cx="223736" cy="223737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7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39" y="576587"/>
            <a:ext cx="2568102" cy="6762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Alumni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11847" y="1342718"/>
            <a:ext cx="2531354" cy="4062402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/>
              <a:t>To find alumni, search for the school in the search bar.</a:t>
            </a:r>
          </a:p>
          <a:p>
            <a:endParaRPr lang="en-US" dirty="0"/>
          </a:p>
          <a:p>
            <a:r>
              <a:rPr lang="en-US" sz="1600" dirty="0"/>
              <a:t>Select Salem State and click “See alumni” near the top</a:t>
            </a:r>
          </a:p>
          <a:p>
            <a:endParaRPr lang="en-US" sz="1600" dirty="0"/>
          </a:p>
          <a:p>
            <a:r>
              <a:rPr lang="en-US" sz="1600" dirty="0"/>
              <a:t>That brings you to this (interactive) page </a:t>
            </a:r>
            <a:r>
              <a:rPr lang="en-US" sz="1600" dirty="0">
                <a:solidFill>
                  <a:schemeClr val="accent6"/>
                </a:solidFill>
                <a:sym typeface="Wingdings" panose="05000000000000000000" pitchFamily="2" charset="2"/>
              </a:rPr>
              <a:t></a:t>
            </a:r>
          </a:p>
          <a:p>
            <a:endParaRPr lang="en-US" sz="1600" dirty="0"/>
          </a:p>
          <a:p>
            <a:r>
              <a:rPr lang="en-US" sz="1600" dirty="0"/>
              <a:t>Use this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Look for SSU alumni in companies you are interested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See career trajectories in your field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Request informational interviews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533" y="1252797"/>
            <a:ext cx="5870222" cy="406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39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729" y="2090779"/>
            <a:ext cx="64008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F79646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8524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50" y="367655"/>
            <a:ext cx="6164517" cy="941633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FF"/>
                </a:solidFill>
              </a:rPr>
              <a:t>You may be wondering: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31466444"/>
              </p:ext>
            </p:extLst>
          </p:nvPr>
        </p:nvGraphicFramePr>
        <p:xfrm>
          <a:off x="721707" y="973714"/>
          <a:ext cx="7438919" cy="4710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170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7" y="491988"/>
            <a:ext cx="8229600" cy="884725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LinkedIn is</a:t>
            </a:r>
            <a:r>
              <a:rPr lang="mr-IN" dirty="0">
                <a:solidFill>
                  <a:srgbClr val="FFFFFF"/>
                </a:solidFill>
              </a:rPr>
              <a:t>…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33812540"/>
              </p:ext>
            </p:extLst>
          </p:nvPr>
        </p:nvGraphicFramePr>
        <p:xfrm>
          <a:off x="734384" y="1535863"/>
          <a:ext cx="7644101" cy="402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51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89707" y="300808"/>
            <a:ext cx="4783026" cy="13538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can I do with LinkedIn?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189707" y="1654698"/>
            <a:ext cx="4598460" cy="444779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Search for Alumni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Explore Job/Internship postings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Join groups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Browse company pages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Stay informed about industry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Showcase your “brand”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Include projects on profile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Learn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Create blog posts or share articles</a:t>
            </a:r>
          </a:p>
          <a:p>
            <a:pPr marL="342900" indent="-342900">
              <a:buFont typeface="Arial"/>
              <a:buChar char="•"/>
            </a:pPr>
            <a:r>
              <a:rPr lang="en-US" sz="2800" b="1" i="1" u="sng" dirty="0">
                <a:solidFill>
                  <a:schemeClr val="tx1"/>
                </a:solidFill>
              </a:rPr>
              <a:t>Network!</a:t>
            </a: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14607" r="14607"/>
          <a:stretch>
            <a:fillRect/>
          </a:stretch>
        </p:blipFill>
        <p:spPr>
          <a:xfrm>
            <a:off x="1272240" y="1914507"/>
            <a:ext cx="2563686" cy="2563686"/>
          </a:xfrm>
          <a:solidFill>
            <a:schemeClr val="accent6">
              <a:alpha val="35000"/>
            </a:schemeClr>
          </a:solidFill>
        </p:spPr>
      </p:pic>
      <p:pic>
        <p:nvPicPr>
          <p:cNvPr id="12" name="Picture Placeholder 11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6" y="593363"/>
            <a:ext cx="2248137" cy="2122667"/>
          </a:xfrm>
        </p:spPr>
      </p:pic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53" y="3830812"/>
            <a:ext cx="1733550" cy="1688395"/>
          </a:xfrm>
        </p:spPr>
      </p:pic>
    </p:spTree>
    <p:extLst>
      <p:ext uri="{BB962C8B-B14F-4D97-AF65-F5344CB8AC3E}">
        <p14:creationId xmlns:p14="http://schemas.microsoft.com/office/powerpoint/2010/main" val="20361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596" y="347272"/>
            <a:ext cx="6868581" cy="902424"/>
          </a:xfrm>
        </p:spPr>
        <p:txBody>
          <a:bodyPr>
            <a:normAutofit fontScale="90000"/>
          </a:bodyPr>
          <a:lstStyle/>
          <a:p>
            <a:r>
              <a:rPr lang="en-US" sz="5400" cap="none" dirty="0">
                <a:solidFill>
                  <a:srgbClr val="F8F8F8"/>
                </a:solidFill>
              </a:rPr>
              <a:t>What is Networking?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5534" y="1249696"/>
            <a:ext cx="4874822" cy="443341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500" dirty="0"/>
              <a:t>Your network includes: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Classmates 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Student club members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Professors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Coworkers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Alumni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Supervisors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Mentors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Professional Associations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Friends</a:t>
            </a:r>
          </a:p>
          <a:p>
            <a:pPr marL="342900" indent="-342900" algn="l">
              <a:buFont typeface="Arial"/>
              <a:buChar char="•"/>
            </a:pPr>
            <a:r>
              <a:rPr lang="en-US" sz="2500" dirty="0"/>
              <a:t>Social Media connections (like LinkedIn!)</a:t>
            </a:r>
          </a:p>
        </p:txBody>
      </p:sp>
      <p:pic>
        <p:nvPicPr>
          <p:cNvPr id="6" name="Picture 5" descr="Screen Shot 2017-03-30 at 11.57.27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97" y="2249805"/>
            <a:ext cx="2921000" cy="235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06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8F8F8"/>
                </a:solidFill>
              </a:rPr>
              <a:t>Why should I network?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7103" y="1417638"/>
            <a:ext cx="4168128" cy="914364"/>
          </a:xfrm>
        </p:spPr>
        <p:txBody>
          <a:bodyPr>
            <a:noAutofit/>
          </a:bodyPr>
          <a:lstStyle/>
          <a:p>
            <a:r>
              <a:rPr lang="en-US" sz="2000" dirty="0"/>
              <a:t>More people to provide support, referrals and advice via informational interviews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457200" y="1417638"/>
            <a:ext cx="4049903" cy="1012274"/>
          </a:xfrm>
        </p:spPr>
        <p:txBody>
          <a:bodyPr>
            <a:normAutofit/>
          </a:bodyPr>
          <a:lstStyle/>
          <a:p>
            <a:r>
              <a:rPr lang="en-US" sz="2000" dirty="0"/>
              <a:t>To get fresh ideas, information, and potentially job or internship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457200" y="2446976"/>
            <a:ext cx="4049903" cy="889337"/>
          </a:xfrm>
        </p:spPr>
        <p:txBody>
          <a:bodyPr>
            <a:noAutofit/>
          </a:bodyPr>
          <a:lstStyle/>
          <a:p>
            <a:r>
              <a:rPr lang="en-US" sz="2000" dirty="0"/>
              <a:t>Stronger credibility and reputation in field (through </a:t>
            </a:r>
            <a:r>
              <a:rPr lang="en-US" sz="2000" b="1" dirty="0"/>
              <a:t>mutually beneficial </a:t>
            </a:r>
            <a:r>
              <a:rPr lang="en-US" sz="2000" dirty="0"/>
              <a:t>networking relationships)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7903" y="5127823"/>
            <a:ext cx="980834" cy="1942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157649" y="2013539"/>
            <a:ext cx="980834" cy="204341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endParaRPr lang="en-US" sz="1200" dirty="0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515407830"/>
              </p:ext>
            </p:extLst>
          </p:nvPr>
        </p:nvGraphicFramePr>
        <p:xfrm>
          <a:off x="1791334" y="3956399"/>
          <a:ext cx="5431537" cy="2140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507103" y="2446976"/>
            <a:ext cx="3945303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F8F8F8"/>
                </a:solidFill>
              </a:rPr>
              <a:t>In some cases, it really can be “who you know”</a:t>
            </a:r>
          </a:p>
          <a:p>
            <a:endParaRPr lang="en-US" sz="800" dirty="0">
              <a:solidFill>
                <a:srgbClr val="F8F8F8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F8F8F8"/>
                </a:solidFill>
              </a:rPr>
              <a:t>Even though you are “getting” a lot, these relationships are also about paying it forward!</a:t>
            </a:r>
          </a:p>
        </p:txBody>
      </p:sp>
    </p:spTree>
    <p:extLst>
      <p:ext uri="{BB962C8B-B14F-4D97-AF65-F5344CB8AC3E}">
        <p14:creationId xmlns:p14="http://schemas.microsoft.com/office/powerpoint/2010/main" val="3349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574" y="290172"/>
            <a:ext cx="319237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Anatomy of Your Profile </a:t>
            </a:r>
          </a:p>
        </p:txBody>
      </p:sp>
      <p:pic>
        <p:nvPicPr>
          <p:cNvPr id="6" name="Picture 5" descr="Screen Shot 2017-03-30 at 1.27.54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513" y="274638"/>
            <a:ext cx="4783047" cy="55695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3574" y="1433172"/>
            <a:ext cx="371315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Include: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Professional Photo*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Headline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Summary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Experience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Education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Volunteering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Organizations/ Involvement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Skills (soft &amp; technical)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Related Courses/ Projects/Portfolios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Honors &amp; Achievements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036711" y="861672"/>
            <a:ext cx="2348089" cy="10235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69127" y="1358383"/>
            <a:ext cx="1791254" cy="797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829759" y="2156178"/>
            <a:ext cx="1239368" cy="225777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865670" y="2035566"/>
            <a:ext cx="2345085" cy="6624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82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2769" y="250911"/>
            <a:ext cx="380365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8F8F8"/>
                </a:solidFill>
              </a:rPr>
              <a:t>What’s next?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03677069"/>
              </p:ext>
            </p:extLst>
          </p:nvPr>
        </p:nvGraphicFramePr>
        <p:xfrm>
          <a:off x="650240" y="1292310"/>
          <a:ext cx="7792720" cy="4769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719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07638" y="1153858"/>
            <a:ext cx="3262669" cy="2201273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F8F8F8"/>
                </a:solidFill>
              </a:rPr>
              <a:t>Search for connections using: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8F8F8"/>
                </a:solidFill>
              </a:rPr>
              <a:t>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8F8F8"/>
                </a:solidFill>
              </a:rPr>
              <a:t>Schools attended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8F8F8"/>
                </a:solidFill>
              </a:rPr>
              <a:t>Common interests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8F8F8"/>
                </a:solidFill>
              </a:rPr>
              <a:t>Volunteering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8F8F8"/>
                </a:solidFill>
              </a:rPr>
              <a:t>Keywords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8F8F8"/>
                </a:solidFill>
              </a:rPr>
              <a:t>Company</a:t>
            </a:r>
          </a:p>
          <a:p>
            <a:pPr lvl="1"/>
            <a:endParaRPr lang="en-US" sz="1600" dirty="0">
              <a:solidFill>
                <a:srgbClr val="F8F8F8"/>
              </a:solidFill>
            </a:endParaRPr>
          </a:p>
          <a:p>
            <a:pPr marL="0" lvl="1"/>
            <a:endParaRPr lang="en-US" sz="1800" dirty="0">
              <a:solidFill>
                <a:srgbClr val="F8F8F8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7638" y="413514"/>
            <a:ext cx="7292983" cy="566738"/>
          </a:xfrm>
        </p:spPr>
        <p:txBody>
          <a:bodyPr>
            <a:noAutofit/>
          </a:bodyPr>
          <a:lstStyle/>
          <a:p>
            <a:r>
              <a:rPr lang="en-US" sz="4000" dirty="0"/>
              <a:t>Building your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38" y="3843965"/>
            <a:ext cx="4783732" cy="20980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20269" y="3844026"/>
            <a:ext cx="3344696" cy="214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ct val="20000"/>
              </a:spcBef>
              <a:buFont typeface="Arial" pitchFamily="34" charset="0"/>
            </a:pPr>
            <a:r>
              <a:rPr lang="en-US" dirty="0">
                <a:solidFill>
                  <a:srgbClr val="F8F8F8"/>
                </a:solidFill>
              </a:rPr>
              <a:t>Join groups in your field:</a:t>
            </a:r>
          </a:p>
          <a:p>
            <a:pPr marL="2857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F8F8F8"/>
                </a:solidFill>
              </a:rPr>
              <a:t>Select the “work” tab on the top right side of the main page to select “Groups”</a:t>
            </a:r>
          </a:p>
          <a:p>
            <a:pPr marL="2857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F8F8F8"/>
                </a:solidFill>
              </a:rPr>
              <a:t>Choose groups that are related to your industry or interests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329" y="980252"/>
            <a:ext cx="4644806" cy="276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5658"/>
      </p:ext>
    </p:extLst>
  </p:cSld>
  <p:clrMapOvr>
    <a:masterClrMapping/>
  </p:clrMapOvr>
</p:sld>
</file>

<file path=ppt/theme/theme1.xml><?xml version="1.0" encoding="utf-8"?>
<a:theme xmlns:a="http://schemas.openxmlformats.org/drawingml/2006/main" name="SSU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SSU theme.thmx</Template>
  <TotalTime>1100</TotalTime>
  <Words>479</Words>
  <Application>Microsoft Office PowerPoint</Application>
  <PresentationFormat>On-screen Show (4:3)</PresentationFormat>
  <Paragraphs>101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SSU theme</vt:lpstr>
      <vt:lpstr>To Get “LinkedIn” To  Success, Network!</vt:lpstr>
      <vt:lpstr>You may be wondering:</vt:lpstr>
      <vt:lpstr>LinkedIn is…</vt:lpstr>
      <vt:lpstr>What can I do with LinkedIn?</vt:lpstr>
      <vt:lpstr>What is Networking?</vt:lpstr>
      <vt:lpstr>Why should I network?</vt:lpstr>
      <vt:lpstr>Anatomy of Your Profile </vt:lpstr>
      <vt:lpstr>What’s next?</vt:lpstr>
      <vt:lpstr>Building your Network</vt:lpstr>
      <vt:lpstr>Job Search</vt:lpstr>
      <vt:lpstr>Alumni </vt:lpstr>
      <vt:lpstr>Questions?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Success  “LinkedIn” to Your Career</dc:title>
  <dc:creator>Laura Baldwin</dc:creator>
  <cp:lastModifiedBy>Joe Santacroce</cp:lastModifiedBy>
  <cp:revision>81</cp:revision>
  <dcterms:created xsi:type="dcterms:W3CDTF">2016-12-06T23:09:13Z</dcterms:created>
  <dcterms:modified xsi:type="dcterms:W3CDTF">2020-05-13T19:46:31Z</dcterms:modified>
</cp:coreProperties>
</file>