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3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98A"/>
    <a:srgbClr val="F37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84D1-0B9B-4B6A-9FE3-D8E77CF4442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18893-E385-46A0-A040-33811D39D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4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CAREER SERVICES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The mission of the Career Services office is to offer comprehensive career planning support to all members of the Salem State community. 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r>
              <a:rPr lang="en-US" sz="2400" dirty="0"/>
              <a:t>This includes all undergraduate students, graduate students and alumni up to 1-year after graduation.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2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&amp; Skill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Self Assessment</a:t>
            </a:r>
          </a:p>
          <a:p>
            <a:r>
              <a:rPr lang="en-US" dirty="0"/>
              <a:t>Clarifying values, interests and skills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Informational Resources</a:t>
            </a:r>
          </a:p>
          <a:p>
            <a:r>
              <a:rPr lang="en-US" dirty="0"/>
              <a:t>Access to information on majors, what to do with your major, internship and job trends and graduate school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Career Skills</a:t>
            </a:r>
          </a:p>
          <a:p>
            <a:r>
              <a:rPr lang="en-US" dirty="0"/>
              <a:t>Resume, cover letter, internship &amp; job search strategies, and interviewing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Internships &amp; Jobs</a:t>
            </a:r>
          </a:p>
          <a:p>
            <a:r>
              <a:rPr lang="en-US" dirty="0"/>
              <a:t>Databases, search engines, research techniques and networking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4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of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Individual Appointments</a:t>
            </a:r>
          </a:p>
          <a:p>
            <a:r>
              <a:rPr lang="en-US" sz="3600" dirty="0"/>
              <a:t>Workshops and Presentations</a:t>
            </a:r>
          </a:p>
          <a:p>
            <a:r>
              <a:rPr lang="en-US" sz="3600" dirty="0"/>
              <a:t>Career Events and Programming</a:t>
            </a:r>
          </a:p>
          <a:p>
            <a:r>
              <a:rPr lang="en-US" sz="3600" dirty="0"/>
              <a:t>Web site</a:t>
            </a:r>
          </a:p>
          <a:p>
            <a:r>
              <a:rPr lang="en-US" sz="3600" dirty="0"/>
              <a:t>Handshake Database</a:t>
            </a:r>
          </a:p>
          <a:p>
            <a:r>
              <a:rPr lang="en-US" sz="3600" dirty="0"/>
              <a:t>Canvas Page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0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C5956-E714-432E-AB86-E0EF0408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Relations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D0CC0-3A0F-45D9-AA39-77061D859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/>
              <a:t>Making Connections Between Students and Employers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Job &amp; Internship Fair			On-Campus Interviews </a:t>
            </a:r>
          </a:p>
          <a:p>
            <a:pPr marL="0" indent="0">
              <a:buNone/>
            </a:pPr>
            <a:r>
              <a:rPr lang="en-US" sz="1800" b="1" dirty="0"/>
              <a:t>Class Presentations			Student Club Presentations </a:t>
            </a:r>
          </a:p>
          <a:p>
            <a:pPr marL="0" indent="0">
              <a:buNone/>
            </a:pPr>
            <a:r>
              <a:rPr lang="en-US" sz="1800" b="1" dirty="0"/>
              <a:t>Company Site Visits			Company Information Tables </a:t>
            </a:r>
          </a:p>
          <a:p>
            <a:pPr marL="0" indent="0">
              <a:buNone/>
            </a:pPr>
            <a:r>
              <a:rPr lang="en-US" sz="1800" b="1" dirty="0"/>
              <a:t>Employer Panels				Mock Interviews</a:t>
            </a:r>
          </a:p>
          <a:p>
            <a:pPr marL="0" indent="0">
              <a:buNone/>
            </a:pPr>
            <a:endParaRPr lang="en-US" sz="1800" b="1" dirty="0"/>
          </a:p>
          <a:p>
            <a:pPr marL="457200" lvl="1" indent="0">
              <a:buNone/>
            </a:pPr>
            <a:r>
              <a:rPr lang="en-US" sz="1800" dirty="0"/>
              <a:t>Boston Celtics 			Boston Ballet </a:t>
            </a:r>
          </a:p>
          <a:p>
            <a:pPr marL="457200" lvl="1" indent="0">
              <a:buNone/>
            </a:pPr>
            <a:r>
              <a:rPr lang="en-US" sz="1800" dirty="0"/>
              <a:t>Bridgewell				EBSCO Information Services </a:t>
            </a:r>
          </a:p>
          <a:p>
            <a:pPr marL="457200" lvl="1" indent="0">
              <a:buNone/>
            </a:pPr>
            <a:r>
              <a:rPr lang="en-US" sz="1800" dirty="0"/>
              <a:t>Enterprise Holdings			Ernst &amp; Young</a:t>
            </a:r>
          </a:p>
          <a:p>
            <a:pPr marL="457200" lvl="1" indent="0">
              <a:buNone/>
            </a:pPr>
            <a:r>
              <a:rPr lang="en-US" sz="1800" dirty="0"/>
              <a:t>FBI					Google </a:t>
            </a:r>
          </a:p>
          <a:p>
            <a:pPr marL="457200" lvl="1" indent="0">
              <a:buNone/>
            </a:pPr>
            <a:r>
              <a:rPr lang="en-US" sz="1800" dirty="0"/>
              <a:t>Lahey Health				Massachusetts State Police </a:t>
            </a:r>
          </a:p>
          <a:p>
            <a:pPr marL="457200" lvl="1" indent="0">
              <a:buNone/>
            </a:pPr>
            <a:r>
              <a:rPr lang="en-US" sz="1800" dirty="0"/>
              <a:t>Nordstrom				North Shore Medical Center </a:t>
            </a:r>
          </a:p>
          <a:p>
            <a:pPr marL="457200" lvl="1" indent="0">
              <a:buNone/>
            </a:pPr>
            <a:r>
              <a:rPr lang="en-US" sz="1800" dirty="0"/>
              <a:t>Peace Corps				PwC </a:t>
            </a:r>
          </a:p>
          <a:p>
            <a:pPr marL="457200" lvl="1" indent="0">
              <a:buNone/>
            </a:pPr>
            <a:r>
              <a:rPr lang="en-US" sz="1800" dirty="0"/>
              <a:t>Salem Public Schools			State Street Corporation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A7EE-8FDD-4283-9B40-F4761237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AA23-6E5D-4A8A-8EE5-1FEA94959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Location</a:t>
            </a:r>
            <a:r>
              <a:rPr lang="en-US" sz="2000" dirty="0"/>
              <a:t>: Career Services | Ellison Campus Center (ECC) 105</a:t>
            </a:r>
          </a:p>
          <a:p>
            <a:pPr marL="0" indent="0">
              <a:buNone/>
            </a:pPr>
            <a:r>
              <a:rPr lang="en-US" sz="2000" b="1" dirty="0"/>
              <a:t>Office Hours</a:t>
            </a:r>
            <a:r>
              <a:rPr lang="en-US" sz="2000" dirty="0"/>
              <a:t>: Monday-Friday 8:00am-5:00pm	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Phone</a:t>
            </a:r>
            <a:r>
              <a:rPr lang="en-US" sz="2000" dirty="0"/>
              <a:t>: 978.542.6406		           </a:t>
            </a:r>
          </a:p>
          <a:p>
            <a:pPr marL="0" indent="0">
              <a:buNone/>
            </a:pPr>
            <a:r>
              <a:rPr lang="en-US" sz="2000" b="1" dirty="0"/>
              <a:t>E-mail</a:t>
            </a:r>
            <a:r>
              <a:rPr lang="en-US" sz="2000" dirty="0"/>
              <a:t>: career@salemstate.edu</a:t>
            </a:r>
          </a:p>
          <a:p>
            <a:pPr marL="0" indent="0">
              <a:buNone/>
            </a:pPr>
            <a:r>
              <a:rPr lang="en-US" sz="2000" b="1" dirty="0"/>
              <a:t>Website</a:t>
            </a:r>
            <a:r>
              <a:rPr lang="en-US" sz="2000" dirty="0"/>
              <a:t>: www.salemstate.edu/careers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Connect With Us on Social Media:</a:t>
            </a:r>
          </a:p>
          <a:p>
            <a:pPr marL="400050" lvl="1" indent="0">
              <a:buNone/>
            </a:pPr>
            <a:r>
              <a:rPr lang="en-US" sz="2000" b="1" dirty="0"/>
              <a:t>Twitter</a:t>
            </a:r>
            <a:r>
              <a:rPr lang="en-US" sz="2000" dirty="0"/>
              <a:t>: @SSUCareer</a:t>
            </a:r>
          </a:p>
          <a:p>
            <a:pPr marL="400050" lvl="1" indent="0">
              <a:buNone/>
            </a:pPr>
            <a:r>
              <a:rPr lang="en-US" sz="2000" b="1" dirty="0"/>
              <a:t>Instagram: </a:t>
            </a:r>
            <a:r>
              <a:rPr lang="en-US" sz="2000" dirty="0" err="1"/>
              <a:t>ssucareer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b="1" dirty="0"/>
              <a:t>LinkedIn</a:t>
            </a:r>
            <a:r>
              <a:rPr lang="en-US" sz="2000" dirty="0"/>
              <a:t>: https://www.linkedin.com/showcase/salem-state-university-career-services/ </a:t>
            </a: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304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CAREER SERVICES </vt:lpstr>
      <vt:lpstr>Office Mission Statement</vt:lpstr>
      <vt:lpstr>Services &amp; Skill Building</vt:lpstr>
      <vt:lpstr>Delivery of Services</vt:lpstr>
      <vt:lpstr>Employer Relations Team</vt:lpstr>
      <vt:lpstr>Contact Information</vt:lpstr>
    </vt:vector>
  </TitlesOfParts>
  <Company>ssc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ccronin</dc:creator>
  <cp:lastModifiedBy>Joe Santacroce</cp:lastModifiedBy>
  <cp:revision>47</cp:revision>
  <cp:lastPrinted>2012-03-22T14:31:48Z</cp:lastPrinted>
  <dcterms:created xsi:type="dcterms:W3CDTF">2012-03-21T21:54:52Z</dcterms:created>
  <dcterms:modified xsi:type="dcterms:W3CDTF">2020-04-28T12:06:35Z</dcterms:modified>
</cp:coreProperties>
</file>