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57" r:id="rId4"/>
    <p:sldId id="261" r:id="rId5"/>
    <p:sldId id="262" r:id="rId6"/>
    <p:sldId id="263" r:id="rId7"/>
    <p:sldId id="264" r:id="rId8"/>
    <p:sldId id="265" r:id="rId9"/>
    <p:sldId id="266" r:id="rId10"/>
    <p:sldId id="267"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98A"/>
    <a:srgbClr val="F37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084D1-0B9B-4B6A-9FE3-D8E77CF44420}" type="datetimeFigureOut">
              <a:rPr lang="en-US" smtClean="0"/>
              <a:pPr/>
              <a:t>3/19/2020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18893-E385-46A0-A040-33811D39DB36}" type="slidenum">
              <a:rPr lang="en-US" smtClean="0"/>
              <a:pPr/>
              <a:t>‹#›</a:t>
            </a:fld>
            <a:endParaRPr lang="en-US" dirty="0"/>
          </a:p>
        </p:txBody>
      </p:sp>
    </p:spTree>
    <p:extLst>
      <p:ext uri="{BB962C8B-B14F-4D97-AF65-F5344CB8AC3E}">
        <p14:creationId xmlns:p14="http://schemas.microsoft.com/office/powerpoint/2010/main" val="207004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318893-E385-46A0-A040-33811D39DB3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318893-E385-46A0-A040-33811D39DB3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318893-E385-46A0-A040-33811D39DB36}"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l">
              <a:defRPr/>
            </a:lvl1pPr>
          </a:lstStyle>
          <a:p>
            <a:r>
              <a:rPr lang="en-US" dirty="0"/>
              <a:t>Click to edit Master title style</a:t>
            </a:r>
          </a:p>
        </p:txBody>
      </p:sp>
      <p:sp>
        <p:nvSpPr>
          <p:cNvPr id="3" name="Subtitle 2"/>
          <p:cNvSpPr>
            <a:spLocks noGrp="1"/>
          </p:cNvSpPr>
          <p:nvPr>
            <p:ph type="subTitle" idx="1"/>
          </p:nvPr>
        </p:nvSpPr>
        <p:spPr>
          <a:xfrm>
            <a:off x="685800" y="3886200"/>
            <a:ext cx="70866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5715000" cy="365125"/>
          </a:xfrm>
          <a:prstGeom prst="rect">
            <a:avLst/>
          </a:prstGeom>
        </p:spPr>
        <p:txBody>
          <a:bodyPr/>
          <a:lstStyle/>
          <a:p>
            <a:fld id="{657858B0-E9CD-4E5C-9B40-E3B4592D3374}" type="datetimeFigureOut">
              <a:rPr lang="en-US" smtClean="0"/>
              <a:pPr/>
              <a:t>3/19/2020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1D7CD0-4E53-44DB-80FC-981A62D432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457200" y="6172200"/>
            <a:ext cx="8229600" cy="457200"/>
          </a:xfrm>
          <a:prstGeom prst="rect">
            <a:avLst/>
          </a:prstGeom>
          <a:solidFill>
            <a:srgbClr val="F37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SSU_Horizontal_White.gif"/>
          <p:cNvPicPr>
            <a:picLocks noChangeAspect="1"/>
          </p:cNvPicPr>
          <p:nvPr userDrawn="1"/>
        </p:nvPicPr>
        <p:blipFill>
          <a:blip r:embed="rId13" cstate="print"/>
          <a:stretch>
            <a:fillRect/>
          </a:stretch>
        </p:blipFill>
        <p:spPr>
          <a:xfrm>
            <a:off x="6096000" y="6248400"/>
            <a:ext cx="2514600" cy="2495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COVER LETTER	</a:t>
            </a:r>
          </a:p>
        </p:txBody>
      </p:sp>
      <p:sp>
        <p:nvSpPr>
          <p:cNvPr id="3" name="Subtitle 2"/>
          <p:cNvSpPr>
            <a:spLocks noGrp="1"/>
          </p:cNvSpPr>
          <p:nvPr>
            <p:ph type="subTitle" idx="1"/>
          </p:nvPr>
        </p:nvSpPr>
        <p:spPr/>
        <p:txBody>
          <a:bodyPr/>
          <a:lstStyle/>
          <a:p>
            <a:endParaRPr lang="en-US" dirty="0"/>
          </a:p>
          <a:p>
            <a:r>
              <a:rPr lang="en-US" dirty="0"/>
              <a:t>Presented by: Career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Phrases</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OPENING</a:t>
            </a:r>
            <a:r>
              <a:rPr lang="en-US" dirty="0"/>
              <a:t>:</a:t>
            </a:r>
          </a:p>
          <a:p>
            <a:pPr marL="0" indent="0">
              <a:buNone/>
            </a:pPr>
            <a:r>
              <a:rPr lang="en-US" dirty="0"/>
              <a:t>I am applying for the position of Staff Accountant posted on your web site. I believe my skills and experiences will be an asset to your organization.</a:t>
            </a:r>
          </a:p>
          <a:p>
            <a:pPr marL="0" indent="0">
              <a:buNone/>
            </a:pPr>
            <a:endParaRPr lang="en-US" b="1" dirty="0"/>
          </a:p>
          <a:p>
            <a:pPr marL="0" indent="0">
              <a:buNone/>
            </a:pPr>
            <a:r>
              <a:rPr lang="en-US" b="1" dirty="0"/>
              <a:t>REFERRAL</a:t>
            </a:r>
            <a:r>
              <a:rPr lang="en-US" dirty="0"/>
              <a:t>:</a:t>
            </a:r>
          </a:p>
          <a:p>
            <a:pPr marL="0" indent="0">
              <a:buNone/>
            </a:pPr>
            <a:r>
              <a:rPr lang="en-US" dirty="0"/>
              <a:t>Our mutual colleague, John Smith, referred me to the job opening and suggested that I apply.</a:t>
            </a:r>
          </a:p>
          <a:p>
            <a:pPr marL="0" indent="0">
              <a:buNone/>
            </a:pPr>
            <a:endParaRPr lang="en-US" b="1" dirty="0"/>
          </a:p>
          <a:p>
            <a:pPr marL="0" indent="0">
              <a:buNone/>
            </a:pPr>
            <a:r>
              <a:rPr lang="en-US" b="1" dirty="0"/>
              <a:t>CLOSING</a:t>
            </a:r>
            <a:r>
              <a:rPr lang="en-US" dirty="0"/>
              <a:t>:</a:t>
            </a:r>
          </a:p>
          <a:p>
            <a:pPr marL="0" indent="0">
              <a:buNone/>
            </a:pPr>
            <a:r>
              <a:rPr lang="en-US" dirty="0"/>
              <a:t>I hope to be able to further discuss my qualifications. I appreciate your time and consideration. I look forward to speaking with you soon. </a:t>
            </a:r>
          </a:p>
          <a:p>
            <a:pPr marL="0" indent="0">
              <a:buNone/>
            </a:pPr>
            <a:endParaRPr lang="en-US" dirty="0"/>
          </a:p>
        </p:txBody>
      </p:sp>
    </p:spTree>
    <p:extLst>
      <p:ext uri="{BB962C8B-B14F-4D97-AF65-F5344CB8AC3E}">
        <p14:creationId xmlns:p14="http://schemas.microsoft.com/office/powerpoint/2010/main" val="2113656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r>
              <a:rPr lang="en-US" sz="8000" b="1" dirty="0"/>
              <a:t>QUESTIONS</a:t>
            </a:r>
          </a:p>
        </p:txBody>
      </p:sp>
    </p:spTree>
    <p:extLst>
      <p:ext uri="{BB962C8B-B14F-4D97-AF65-F5344CB8AC3E}">
        <p14:creationId xmlns:p14="http://schemas.microsoft.com/office/powerpoint/2010/main" val="391128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Cover Letter?</a:t>
            </a:r>
          </a:p>
        </p:txBody>
      </p:sp>
      <p:sp>
        <p:nvSpPr>
          <p:cNvPr id="3" name="Content Placeholder 2"/>
          <p:cNvSpPr>
            <a:spLocks noGrp="1"/>
          </p:cNvSpPr>
          <p:nvPr>
            <p:ph idx="1"/>
          </p:nvPr>
        </p:nvSpPr>
        <p:spPr/>
        <p:txBody>
          <a:bodyPr/>
          <a:lstStyle/>
          <a:p>
            <a:pPr marL="0" indent="0">
              <a:buNone/>
            </a:pPr>
            <a:r>
              <a:rPr lang="en-US" dirty="0"/>
              <a:t>A cover letter is a marketing tool used to capture the interest of a prospective employer. It is an opportunity to mention an experience that is not listed on your resume, highlight particular skills in relation to the job that you are applying for and mention your interest in the job.</a:t>
            </a:r>
          </a:p>
        </p:txBody>
      </p:sp>
    </p:spTree>
    <p:extLst>
      <p:ext uri="{BB962C8B-B14F-4D97-AF65-F5344CB8AC3E}">
        <p14:creationId xmlns:p14="http://schemas.microsoft.com/office/powerpoint/2010/main" val="411202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lstStyle/>
          <a:p>
            <a:r>
              <a:rPr lang="en-US" dirty="0"/>
              <a:t>Always 1-page in length and tailored to the specific position you are applying to. </a:t>
            </a:r>
          </a:p>
          <a:p>
            <a:r>
              <a:rPr lang="en-US" dirty="0"/>
              <a:t>Tone should be persuasive and confident.</a:t>
            </a:r>
          </a:p>
          <a:p>
            <a:r>
              <a:rPr lang="en-US" dirty="0"/>
              <a:t>Properly addressed and formatted.</a:t>
            </a:r>
          </a:p>
          <a:p>
            <a:r>
              <a:rPr lang="en-US" dirty="0"/>
              <a:t>Short, clear and concise paragraphs.</a:t>
            </a:r>
          </a:p>
          <a:p>
            <a:r>
              <a:rPr lang="en-US" dirty="0"/>
              <a:t>No spelling or grammatical errors.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is a Cover Letter Needed?</a:t>
            </a:r>
          </a:p>
        </p:txBody>
      </p:sp>
      <p:sp>
        <p:nvSpPr>
          <p:cNvPr id="3" name="Content Placeholder 2"/>
          <p:cNvSpPr>
            <a:spLocks noGrp="1"/>
          </p:cNvSpPr>
          <p:nvPr>
            <p:ph idx="1"/>
          </p:nvPr>
        </p:nvSpPr>
        <p:spPr/>
        <p:txBody>
          <a:bodyPr>
            <a:normAutofit fontScale="92500"/>
          </a:bodyPr>
          <a:lstStyle/>
          <a:p>
            <a:pPr marL="0" indent="0">
              <a:buNone/>
            </a:pPr>
            <a:r>
              <a:rPr lang="en-US" dirty="0"/>
              <a:t>In most cases, employers will request a cover letter as part of the application process for a job. We recommend following the “how to apply” directions provided in the job description. </a:t>
            </a:r>
          </a:p>
          <a:p>
            <a:pPr marL="0" indent="0">
              <a:buNone/>
            </a:pPr>
            <a:endParaRPr lang="en-US" dirty="0"/>
          </a:p>
          <a:p>
            <a:pPr marL="0" indent="0">
              <a:buNone/>
            </a:pPr>
            <a:r>
              <a:rPr lang="en-US" i="1" dirty="0"/>
              <a:t>If a cover letter is not requested as part of the application process, it is still recommended to write a brief letter that highlights your skills and interests to accompany your resume.</a:t>
            </a:r>
          </a:p>
          <a:p>
            <a:pPr marL="0" indent="0">
              <a:buNone/>
            </a:pPr>
            <a:endParaRPr lang="en-US" dirty="0"/>
          </a:p>
        </p:txBody>
      </p:sp>
    </p:spTree>
    <p:extLst>
      <p:ext uri="{BB962C8B-B14F-4D97-AF65-F5344CB8AC3E}">
        <p14:creationId xmlns:p14="http://schemas.microsoft.com/office/powerpoint/2010/main" val="269835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pPr marL="0" indent="0">
              <a:buNone/>
            </a:pPr>
            <a:r>
              <a:rPr lang="en-US" dirty="0"/>
              <a:t>Each paragraph will answer certain questions about you and the job you are applying for.</a:t>
            </a:r>
          </a:p>
          <a:p>
            <a:pPr marL="0" indent="0">
              <a:buNone/>
            </a:pPr>
            <a:endParaRPr lang="en-US" dirty="0"/>
          </a:p>
          <a:p>
            <a:pPr marL="0" indent="0">
              <a:buNone/>
            </a:pPr>
            <a:r>
              <a:rPr lang="en-US" dirty="0"/>
              <a:t>Important to always tailor the letter to each job because the featured skills, interests and experiences you highlight may change depending on the job.</a:t>
            </a:r>
          </a:p>
          <a:p>
            <a:pPr marL="0" indent="0">
              <a:buNone/>
            </a:pPr>
            <a:endParaRPr lang="en-US" dirty="0"/>
          </a:p>
        </p:txBody>
      </p:sp>
    </p:spTree>
    <p:extLst>
      <p:ext uri="{BB962C8B-B14F-4D97-AF65-F5344CB8AC3E}">
        <p14:creationId xmlns:p14="http://schemas.microsoft.com/office/powerpoint/2010/main" val="199211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Paragraph</a:t>
            </a:r>
          </a:p>
        </p:txBody>
      </p:sp>
      <p:sp>
        <p:nvSpPr>
          <p:cNvPr id="3" name="Content Placeholder 2"/>
          <p:cNvSpPr>
            <a:spLocks noGrp="1"/>
          </p:cNvSpPr>
          <p:nvPr>
            <p:ph idx="1"/>
          </p:nvPr>
        </p:nvSpPr>
        <p:spPr/>
        <p:txBody>
          <a:bodyPr>
            <a:normAutofit lnSpcReduction="10000"/>
          </a:bodyPr>
          <a:lstStyle/>
          <a:p>
            <a:r>
              <a:rPr lang="en-US" dirty="0"/>
              <a:t>Answers the question, “Why are you writing?”</a:t>
            </a:r>
          </a:p>
          <a:p>
            <a:r>
              <a:rPr lang="en-US" dirty="0"/>
              <a:t>State immediately and concisely the position you wish to be considered for and what makes you the best candidate for that position. Always mention where you found the job posting. </a:t>
            </a:r>
          </a:p>
          <a:p>
            <a:r>
              <a:rPr lang="en-US" i="1" dirty="0"/>
              <a:t>If referred by an individual, be sure to mention their name.</a:t>
            </a:r>
          </a:p>
          <a:p>
            <a:endParaRPr lang="en-US" dirty="0"/>
          </a:p>
        </p:txBody>
      </p:sp>
    </p:spTree>
    <p:extLst>
      <p:ext uri="{BB962C8B-B14F-4D97-AF65-F5344CB8AC3E}">
        <p14:creationId xmlns:p14="http://schemas.microsoft.com/office/powerpoint/2010/main" val="361348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Middle Paragraph(s)</a:t>
            </a:r>
          </a:p>
        </p:txBody>
      </p:sp>
      <p:sp>
        <p:nvSpPr>
          <p:cNvPr id="3" name="Content Placeholder 2"/>
          <p:cNvSpPr>
            <a:spLocks noGrp="1"/>
          </p:cNvSpPr>
          <p:nvPr>
            <p:ph idx="1"/>
          </p:nvPr>
        </p:nvSpPr>
        <p:spPr/>
        <p:txBody>
          <a:bodyPr/>
          <a:lstStyle/>
          <a:p>
            <a:r>
              <a:rPr lang="en-US" dirty="0"/>
              <a:t>Answers the question, “What do you have to offer?”</a:t>
            </a:r>
          </a:p>
          <a:p>
            <a:r>
              <a:rPr lang="en-US" dirty="0"/>
              <a:t>Detail what you can contribute to this company and show how your qualifications will benefit the organization. </a:t>
            </a:r>
          </a:p>
          <a:p>
            <a:r>
              <a:rPr lang="en-US" dirty="0"/>
              <a:t>Specifically discuss how your skills relate to the job requirements.</a:t>
            </a:r>
          </a:p>
          <a:p>
            <a:endParaRPr lang="en-US" dirty="0"/>
          </a:p>
        </p:txBody>
      </p:sp>
    </p:spTree>
    <p:extLst>
      <p:ext uri="{BB962C8B-B14F-4D97-AF65-F5344CB8AC3E}">
        <p14:creationId xmlns:p14="http://schemas.microsoft.com/office/powerpoint/2010/main" val="333269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Paragraph</a:t>
            </a:r>
          </a:p>
        </p:txBody>
      </p:sp>
      <p:sp>
        <p:nvSpPr>
          <p:cNvPr id="3" name="Content Placeholder 2"/>
          <p:cNvSpPr>
            <a:spLocks noGrp="1"/>
          </p:cNvSpPr>
          <p:nvPr>
            <p:ph idx="1"/>
          </p:nvPr>
        </p:nvSpPr>
        <p:spPr/>
        <p:txBody>
          <a:bodyPr/>
          <a:lstStyle/>
          <a:p>
            <a:r>
              <a:rPr lang="en-US" dirty="0"/>
              <a:t>Answers the question, “What are the next steps?”</a:t>
            </a:r>
          </a:p>
          <a:p>
            <a:r>
              <a:rPr lang="en-US" dirty="0"/>
              <a:t>Describe your interest in the organization and emphasize your knowledge of the company. </a:t>
            </a:r>
          </a:p>
          <a:p>
            <a:r>
              <a:rPr lang="en-US" dirty="0"/>
              <a:t>Be eager in your closing words.</a:t>
            </a:r>
          </a:p>
          <a:p>
            <a:r>
              <a:rPr lang="en-US" dirty="0"/>
              <a:t>Keep your interests and intentions simple and clear.</a:t>
            </a:r>
          </a:p>
          <a:p>
            <a:endParaRPr lang="en-US" dirty="0"/>
          </a:p>
        </p:txBody>
      </p:sp>
    </p:spTree>
    <p:extLst>
      <p:ext uri="{BB962C8B-B14F-4D97-AF65-F5344CB8AC3E}">
        <p14:creationId xmlns:p14="http://schemas.microsoft.com/office/powerpoint/2010/main" val="3473286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to Consider</a:t>
            </a:r>
          </a:p>
        </p:txBody>
      </p:sp>
      <p:sp>
        <p:nvSpPr>
          <p:cNvPr id="3" name="Content Placeholder 2"/>
          <p:cNvSpPr>
            <a:spLocks noGrp="1"/>
          </p:cNvSpPr>
          <p:nvPr>
            <p:ph idx="1"/>
          </p:nvPr>
        </p:nvSpPr>
        <p:spPr/>
        <p:txBody>
          <a:bodyPr>
            <a:normAutofit fontScale="92500" lnSpcReduction="20000"/>
          </a:bodyPr>
          <a:lstStyle/>
          <a:p>
            <a:r>
              <a:rPr lang="en-US" dirty="0"/>
              <a:t>Avoid overuse of “I” in the body of the letter.</a:t>
            </a:r>
          </a:p>
          <a:p>
            <a:r>
              <a:rPr lang="en-US" dirty="0"/>
              <a:t>Address your letter to a specific person within the organization. </a:t>
            </a:r>
          </a:p>
          <a:p>
            <a:r>
              <a:rPr lang="en-US" dirty="0"/>
              <a:t>If the company does not provide a contact person in the job posting, it is recommended to use “Dear Hiring Manager” to begin the letter.</a:t>
            </a:r>
          </a:p>
          <a:p>
            <a:r>
              <a:rPr lang="en-US" dirty="0"/>
              <a:t>Research the organization before writing the letter. </a:t>
            </a:r>
          </a:p>
          <a:p>
            <a:r>
              <a:rPr lang="en-US" dirty="0"/>
              <a:t>Use spell check and review your work before submitting. </a:t>
            </a:r>
          </a:p>
          <a:p>
            <a:endParaRPr lang="en-US" dirty="0"/>
          </a:p>
        </p:txBody>
      </p:sp>
    </p:spTree>
    <p:extLst>
      <p:ext uri="{BB962C8B-B14F-4D97-AF65-F5344CB8AC3E}">
        <p14:creationId xmlns:p14="http://schemas.microsoft.com/office/powerpoint/2010/main" val="4189038445"/>
      </p:ext>
    </p:extLst>
  </p:cSld>
  <p:clrMapOvr>
    <a:masterClrMapping/>
  </p:clrMapOvr>
</p:sld>
</file>

<file path=ppt/theme/theme1.xml><?xml version="1.0" encoding="utf-8"?>
<a:theme xmlns:a="http://schemas.openxmlformats.org/drawingml/2006/main" name="Office Theme">
  <a:themeElements>
    <a:clrScheme name="Custom 1">
      <a:dk1>
        <a:srgbClr val="F8F8F8"/>
      </a:dk1>
      <a:lt1>
        <a:srgbClr val="19398A"/>
      </a:lt1>
      <a:dk2>
        <a:srgbClr val="19398A"/>
      </a:dk2>
      <a:lt2>
        <a:srgbClr val="19398A"/>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theme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TotalTime>
  <Words>539</Words>
  <Application>Microsoft Office PowerPoint</Application>
  <PresentationFormat>On-screen Show (4:3)</PresentationFormat>
  <Paragraphs>52</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COVER LETTER </vt:lpstr>
      <vt:lpstr>What is a Cover Letter?</vt:lpstr>
      <vt:lpstr>Tips</vt:lpstr>
      <vt:lpstr>When is a Cover Letter Needed?</vt:lpstr>
      <vt:lpstr>Structure</vt:lpstr>
      <vt:lpstr>Opening Paragraph</vt:lpstr>
      <vt:lpstr>Middle Paragraph(s)</vt:lpstr>
      <vt:lpstr>Final Paragraph</vt:lpstr>
      <vt:lpstr>Items to Consider</vt:lpstr>
      <vt:lpstr>Sample Phrases</vt:lpstr>
      <vt:lpstr>   </vt:lpstr>
    </vt:vector>
  </TitlesOfParts>
  <Company>ssc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ccronin</dc:creator>
  <cp:lastModifiedBy>Joe Santacroce</cp:lastModifiedBy>
  <cp:revision>50</cp:revision>
  <cp:lastPrinted>2012-03-22T14:31:48Z</cp:lastPrinted>
  <dcterms:created xsi:type="dcterms:W3CDTF">2012-03-21T21:54:52Z</dcterms:created>
  <dcterms:modified xsi:type="dcterms:W3CDTF">2020-03-19T14:32:34Z</dcterms:modified>
</cp:coreProperties>
</file>