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98A"/>
    <a:srgbClr val="F374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084D1-0B9B-4B6A-9FE3-D8E77CF44420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18893-E385-46A0-A040-33811D39DB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44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8893-E385-46A0-A040-33811D39DB3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8893-E385-46A0-A040-33811D39DB3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715000" cy="365125"/>
          </a:xfrm>
          <a:prstGeom prst="rect">
            <a:avLst/>
          </a:prstGeom>
        </p:spPr>
        <p:txBody>
          <a:bodyPr/>
          <a:lstStyle/>
          <a:p>
            <a:fld id="{657858B0-E9CD-4E5C-9B40-E3B4592D3374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D7CD0-4E53-44DB-80FC-981A62D432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457200" y="6172200"/>
            <a:ext cx="8229600" cy="457200"/>
          </a:xfrm>
          <a:prstGeom prst="rect">
            <a:avLst/>
          </a:prstGeom>
          <a:solidFill>
            <a:srgbClr val="F37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SSU_Horizontal_White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096000" y="6248400"/>
            <a:ext cx="2514600" cy="2495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INFORMATIONAL INTERVIEWING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Presented by: Career Services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997827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Informational interviewing is a method of gathering information about career options, industries and employers typically through one on one in-person conversations or via telephone conversation. It is an opportunity to learn about a particular job from someone already in the field. </a:t>
            </a:r>
            <a:r>
              <a:rPr lang="en-US" i="1" dirty="0"/>
              <a:t>It is not a job interview.</a:t>
            </a:r>
          </a:p>
        </p:txBody>
      </p:sp>
    </p:spTree>
    <p:extLst>
      <p:ext uri="{BB962C8B-B14F-4D97-AF65-F5344CB8AC3E}">
        <p14:creationId xmlns:p14="http://schemas.microsoft.com/office/powerpoint/2010/main" val="4112023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Develop strong communication skills</a:t>
            </a:r>
          </a:p>
          <a:p>
            <a:r>
              <a:rPr lang="en-US" dirty="0"/>
              <a:t>Build your confidence through conversation</a:t>
            </a:r>
          </a:p>
          <a:p>
            <a:r>
              <a:rPr lang="en-US" dirty="0"/>
              <a:t>Gather important resources</a:t>
            </a:r>
          </a:p>
          <a:p>
            <a:r>
              <a:rPr lang="en-US" dirty="0"/>
              <a:t>Learn industry jargon</a:t>
            </a:r>
          </a:p>
          <a:p>
            <a:r>
              <a:rPr lang="en-US" dirty="0"/>
              <a:t>Identify possible job leads</a:t>
            </a:r>
          </a:p>
          <a:p>
            <a:r>
              <a:rPr lang="en-US" dirty="0"/>
              <a:t>Gain inside information from someone in the industry.</a:t>
            </a:r>
          </a:p>
          <a:p>
            <a:r>
              <a:rPr lang="en-US" dirty="0"/>
              <a:t>Develop a more thorough understanding of a particular industry/job.</a:t>
            </a:r>
          </a:p>
          <a:p>
            <a:r>
              <a:rPr lang="en-US" dirty="0"/>
              <a:t>Helps you to make a decision – is this what I want to do?</a:t>
            </a:r>
          </a:p>
          <a:p>
            <a:r>
              <a:rPr lang="en-US" dirty="0"/>
              <a:t>Learn about the different paths others have taken to get to where they are.</a:t>
            </a:r>
          </a:p>
          <a:p>
            <a:r>
              <a:rPr lang="en-US" dirty="0"/>
              <a:t>Build your network.</a:t>
            </a:r>
          </a:p>
          <a:p>
            <a:r>
              <a:rPr lang="en-US" dirty="0"/>
              <a:t>Learn which organizations/associations professionals from this field are actively involved 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6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I Begin?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Seek assistance from everyone you know – friends and social groups, family, previous supervisors, present co-workers, alumni, faculty and acquaintances. </a:t>
            </a:r>
          </a:p>
          <a:p>
            <a:endParaRPr lang="en-US" sz="2000" dirty="0"/>
          </a:p>
          <a:p>
            <a:r>
              <a:rPr lang="en-US" sz="2000" dirty="0"/>
              <a:t>Professional associations and LinkedIn.</a:t>
            </a:r>
          </a:p>
          <a:p>
            <a:endParaRPr lang="en-US" sz="2000" dirty="0"/>
          </a:p>
          <a:p>
            <a:r>
              <a:rPr lang="en-US" sz="2000" dirty="0"/>
              <a:t>Contact department heads and other administrators who may have additional suggestions of people to contact and information on companies that are hiring. Explore company websites for further information.</a:t>
            </a:r>
          </a:p>
          <a:p>
            <a:endParaRPr lang="en-US" sz="2000" dirty="0"/>
          </a:p>
          <a:p>
            <a:r>
              <a:rPr lang="en-US" sz="2000" dirty="0"/>
              <a:t>Local libraries and area chambers of commerce often collect company information.</a:t>
            </a:r>
          </a:p>
        </p:txBody>
      </p:sp>
    </p:spTree>
    <p:extLst>
      <p:ext uri="{BB962C8B-B14F-4D97-AF65-F5344CB8AC3E}">
        <p14:creationId xmlns:p14="http://schemas.microsoft.com/office/powerpoint/2010/main" val="3800662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There are several approaches to contacting professionals in your area of interest:</a:t>
            </a:r>
          </a:p>
          <a:p>
            <a:r>
              <a:rPr lang="en-US" dirty="0"/>
              <a:t>Cold calling</a:t>
            </a:r>
          </a:p>
          <a:p>
            <a:r>
              <a:rPr lang="en-US" dirty="0"/>
              <a:t>Writing a letter of inquiry</a:t>
            </a:r>
          </a:p>
          <a:p>
            <a:r>
              <a:rPr lang="en-US" dirty="0"/>
              <a:t>Sending an email</a:t>
            </a:r>
          </a:p>
          <a:p>
            <a:r>
              <a:rPr lang="en-US" dirty="0"/>
              <a:t>LinkedIn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Depending on your own personal style, choose a method that is comfortable for you. Proofread your letter/email to ensure that it is grammatically correct and well organized. If you are referred by someone, be sure to mention their name.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Give a brief overview of your academic background and work history, and why you are interested in learning about his/her position, career or industry.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60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The goal of an informational interview is to gather information only. Do some research beforehand to showcase your knowledge.</a:t>
            </a:r>
          </a:p>
          <a:p>
            <a:r>
              <a:rPr lang="en-US" sz="3600" dirty="0"/>
              <a:t>Arrive early (10-15 minutes at most).</a:t>
            </a:r>
          </a:p>
          <a:p>
            <a:r>
              <a:rPr lang="en-US" sz="3600" dirty="0"/>
              <a:t>Dress professionally.</a:t>
            </a:r>
          </a:p>
          <a:p>
            <a:r>
              <a:rPr lang="en-US" sz="3600" dirty="0"/>
              <a:t>Speak clearly and listen carefully.</a:t>
            </a:r>
          </a:p>
          <a:p>
            <a:r>
              <a:rPr lang="en-US" sz="3600" dirty="0"/>
              <a:t>Have questions prepared and take notes.</a:t>
            </a:r>
          </a:p>
          <a:p>
            <a:r>
              <a:rPr lang="en-US" sz="3600" dirty="0"/>
              <a:t>Don't forget to ask for a business card before you leave.</a:t>
            </a:r>
          </a:p>
          <a:p>
            <a:r>
              <a:rPr lang="en-US" sz="3600" dirty="0"/>
              <a:t>Always follow-up with a “thank you” letter.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51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Questions To 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did you become interested in your field?</a:t>
            </a:r>
          </a:p>
          <a:p>
            <a:r>
              <a:rPr lang="en-US" dirty="0"/>
              <a:t>What does your typical workday encompass?</a:t>
            </a:r>
          </a:p>
          <a:p>
            <a:r>
              <a:rPr lang="en-US" dirty="0"/>
              <a:t>How did you get into the role you are in now?</a:t>
            </a:r>
          </a:p>
          <a:p>
            <a:r>
              <a:rPr lang="en-US" dirty="0"/>
              <a:t>What are the major challenges in your company?</a:t>
            </a:r>
          </a:p>
          <a:p>
            <a:r>
              <a:rPr lang="en-US" dirty="0"/>
              <a:t>Where do you see your company heading in the next five years?</a:t>
            </a:r>
          </a:p>
          <a:p>
            <a:r>
              <a:rPr lang="en-US" dirty="0"/>
              <a:t>What are the expectations of a new employee?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323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and 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As with any interview, it is important to assess the information that you have gathered. Review your experience and gauge the progress you have made by asking yourself a few questions.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did you learn from the interview?</a:t>
            </a:r>
          </a:p>
          <a:p>
            <a:r>
              <a:rPr lang="en-US" dirty="0"/>
              <a:t>What would you do differently the next time?</a:t>
            </a:r>
          </a:p>
          <a:p>
            <a:r>
              <a:rPr lang="en-US" dirty="0"/>
              <a:t>Do you have enough information to take any further steps?</a:t>
            </a:r>
          </a:p>
          <a:p>
            <a:r>
              <a:rPr lang="en-US" dirty="0"/>
              <a:t>Did you collect any resources from the interviewer?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29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Building Your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400" dirty="0"/>
              <a:t>Creating a network is a process. Review the information you gathered, continue to set up informational interviews, join a club or an organization and volunteer in your area of interest.</a:t>
            </a:r>
          </a:p>
          <a:p>
            <a:r>
              <a:rPr lang="en-US" sz="3400" dirty="0"/>
              <a:t>Review the skills required in preparation to enter your chosen field.</a:t>
            </a:r>
          </a:p>
          <a:p>
            <a:r>
              <a:rPr lang="en-US" sz="3400" dirty="0"/>
              <a:t>Continue to build your skills and test the reality of whether you would enjoy working in your chosen field.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96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F8F8F8"/>
      </a:dk1>
      <a:lt1>
        <a:srgbClr val="19398A"/>
      </a:lt1>
      <a:dk2>
        <a:srgbClr val="19398A"/>
      </a:dk2>
      <a:lt2>
        <a:srgbClr val="19398A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theme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609</Words>
  <Application>Microsoft Office PowerPoint</Application>
  <PresentationFormat>On-screen Show (4:3)</PresentationFormat>
  <Paragraphs>64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INFORMATIONAL INTERVIEWING </vt:lpstr>
      <vt:lpstr>What Is It?</vt:lpstr>
      <vt:lpstr>Why Do It?</vt:lpstr>
      <vt:lpstr>Where Do I Begin?</vt:lpstr>
      <vt:lpstr>Connecting</vt:lpstr>
      <vt:lpstr>Remember</vt:lpstr>
      <vt:lpstr>Sample Questions To Ask</vt:lpstr>
      <vt:lpstr>Evaluation and Reflection</vt:lpstr>
      <vt:lpstr>Building Your Network</vt:lpstr>
      <vt:lpstr>PowerPoint Presentation</vt:lpstr>
    </vt:vector>
  </TitlesOfParts>
  <Company>ssc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ccronin</dc:creator>
  <cp:lastModifiedBy>Joe Santacroce</cp:lastModifiedBy>
  <cp:revision>63</cp:revision>
  <cp:lastPrinted>2012-03-22T14:31:48Z</cp:lastPrinted>
  <dcterms:created xsi:type="dcterms:W3CDTF">2012-03-21T21:54:52Z</dcterms:created>
  <dcterms:modified xsi:type="dcterms:W3CDTF">2017-09-06T12:37:36Z</dcterms:modified>
</cp:coreProperties>
</file>