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6405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454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823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25127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5078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7764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6814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4466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3128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362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297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05472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715000" cy="365125"/>
          </a:xfrm>
          <a:prstGeom prst="rect">
            <a:avLst/>
          </a:prstGeom>
        </p:spPr>
        <p:txBody>
          <a:bodyPr/>
          <a:lstStyle/>
          <a:p>
            <a:fld id="{657858B0-E9CD-4E5C-9B40-E3B4592D3374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D7CD0-4E53-44DB-80FC-981A62D432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267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92627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570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52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070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169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648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928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315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715000" cy="365125"/>
          </a:xfrm>
          <a:prstGeom prst="rect">
            <a:avLst/>
          </a:prstGeom>
        </p:spPr>
        <p:txBody>
          <a:bodyPr/>
          <a:lstStyle/>
          <a:p>
            <a:fld id="{657858B0-E9CD-4E5C-9B40-E3B4592D3374}" type="datetimeFigureOut">
              <a:rPr lang="en-US">
                <a:solidFill>
                  <a:srgbClr val="F8F8F8"/>
                </a:solidFill>
              </a:rPr>
              <a:pPr/>
              <a:t>1/15/2020</a:t>
            </a:fld>
            <a:endParaRPr lang="en-US" dirty="0">
              <a:solidFill>
                <a:srgbClr val="F8F8F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F8F8F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D7CD0-4E53-44DB-80FC-981A62D4325C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6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457200" y="6172200"/>
            <a:ext cx="8229600" cy="457200"/>
          </a:xfrm>
          <a:prstGeom prst="rect">
            <a:avLst/>
          </a:prstGeom>
          <a:solidFill>
            <a:srgbClr val="F37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9398A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SSU_Horizontal_White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096000" y="6248400"/>
            <a:ext cx="2514600" cy="24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060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457200" y="6172200"/>
            <a:ext cx="8229600" cy="457200"/>
          </a:xfrm>
          <a:prstGeom prst="rect">
            <a:avLst/>
          </a:prstGeom>
          <a:solidFill>
            <a:srgbClr val="F37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SSU_Horizontal_White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096000" y="6248400"/>
            <a:ext cx="2514600" cy="24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5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Choosing a Major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Career Services</a:t>
            </a:r>
          </a:p>
        </p:txBody>
      </p:sp>
    </p:spTree>
    <p:extLst>
      <p:ext uri="{BB962C8B-B14F-4D97-AF65-F5344CB8AC3E}">
        <p14:creationId xmlns:p14="http://schemas.microsoft.com/office/powerpoint/2010/main" val="352637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Your Interests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 passionate about?</a:t>
            </a:r>
          </a:p>
          <a:p>
            <a:r>
              <a:rPr lang="en-US" dirty="0"/>
              <a:t>What activities do you participate in?</a:t>
            </a:r>
          </a:p>
          <a:p>
            <a:r>
              <a:rPr lang="en-US" dirty="0"/>
              <a:t>What types of groups do you belong to?</a:t>
            </a:r>
          </a:p>
          <a:p>
            <a:r>
              <a:rPr lang="en-US" dirty="0"/>
              <a:t>Are you involved in any clubs at SSU?</a:t>
            </a:r>
          </a:p>
          <a:p>
            <a:r>
              <a:rPr lang="en-US" dirty="0"/>
              <a:t>Do you enjoy volunteering your time?</a:t>
            </a:r>
          </a:p>
        </p:txBody>
      </p:sp>
    </p:spTree>
    <p:extLst>
      <p:ext uri="{BB962C8B-B14F-4D97-AF65-F5344CB8AC3E}">
        <p14:creationId xmlns:p14="http://schemas.microsoft.com/office/powerpoint/2010/main" val="1887668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 Your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jobs and experiences were most satisfying to you? Why?</a:t>
            </a:r>
          </a:p>
          <a:p>
            <a:pPr lvl="1"/>
            <a:r>
              <a:rPr lang="en-US" dirty="0"/>
              <a:t>Explore why these experiences were satisfying</a:t>
            </a:r>
          </a:p>
          <a:p>
            <a:r>
              <a:rPr lang="en-US" dirty="0"/>
              <a:t>Reflect on why you enjoy certain activities more than others</a:t>
            </a:r>
          </a:p>
          <a:p>
            <a:r>
              <a:rPr lang="en-US" dirty="0"/>
              <a:t>Identify accomplishments within these experiences and ask yourself, why were these important to me?</a:t>
            </a:r>
          </a:p>
        </p:txBody>
      </p:sp>
    </p:spTree>
    <p:extLst>
      <p:ext uri="{BB962C8B-B14F-4D97-AF65-F5344CB8AC3E}">
        <p14:creationId xmlns:p14="http://schemas.microsoft.com/office/powerpoint/2010/main" val="93569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 Your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which skills may be needed to successfully perform a job and excel within an occupation</a:t>
            </a:r>
          </a:p>
          <a:p>
            <a:r>
              <a:rPr lang="en-US" dirty="0"/>
              <a:t>Explore activities to further target and develop your skill set</a:t>
            </a:r>
          </a:p>
          <a:p>
            <a:r>
              <a:rPr lang="en-US" dirty="0"/>
              <a:t>Join groups and clubs, volunteer your time and explore internship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43511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Research careers that are of interest</a:t>
            </a:r>
          </a:p>
          <a:p>
            <a:pPr lvl="1"/>
            <a:r>
              <a:rPr lang="en-US" dirty="0"/>
              <a:t>Utilize resources such as </a:t>
            </a:r>
            <a:r>
              <a:rPr lang="en-US" i="1" dirty="0"/>
              <a:t>Focus 2 </a:t>
            </a:r>
            <a:r>
              <a:rPr lang="en-US" dirty="0"/>
              <a:t>and </a:t>
            </a:r>
            <a:r>
              <a:rPr lang="en-US" i="1" dirty="0"/>
              <a:t>What Can I Do With This Major</a:t>
            </a:r>
            <a:r>
              <a:rPr lang="en-US" dirty="0"/>
              <a:t> on the Career Services web site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Meet with a career counselor to discuss your individual interests</a:t>
            </a:r>
          </a:p>
          <a:p>
            <a:r>
              <a:rPr lang="en-US" dirty="0"/>
              <a:t>Speak with faculty members who teach in your areas of interest</a:t>
            </a:r>
          </a:p>
          <a:p>
            <a:r>
              <a:rPr lang="en-US" dirty="0"/>
              <a:t>Interview professionals who already work in occupations you want to explore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078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F8F8F8"/>
      </a:dk1>
      <a:lt1>
        <a:srgbClr val="19398A"/>
      </a:lt1>
      <a:dk2>
        <a:srgbClr val="19398A"/>
      </a:dk2>
      <a:lt2>
        <a:srgbClr val="19398A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theme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1">
      <a:dk1>
        <a:srgbClr val="F8F8F8"/>
      </a:dk1>
      <a:lt1>
        <a:srgbClr val="19398A"/>
      </a:lt1>
      <a:dk2>
        <a:srgbClr val="19398A"/>
      </a:dk2>
      <a:lt2>
        <a:srgbClr val="19398A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theme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196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1_Office Theme</vt:lpstr>
      <vt:lpstr>Office Theme</vt:lpstr>
      <vt:lpstr>Choosing a Major</vt:lpstr>
      <vt:lpstr>Review Your Interests</vt:lpstr>
      <vt:lpstr>Align Your Values</vt:lpstr>
      <vt:lpstr>Enhance Your Skills</vt:lpstr>
      <vt:lpstr>Getting Started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Santacroce</dc:creator>
  <cp:lastModifiedBy>Joe Santacroce</cp:lastModifiedBy>
  <cp:revision>4</cp:revision>
  <dcterms:created xsi:type="dcterms:W3CDTF">2016-12-06T15:40:12Z</dcterms:created>
  <dcterms:modified xsi:type="dcterms:W3CDTF">2020-01-15T14:31:08Z</dcterms:modified>
</cp:coreProperties>
</file>