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63" r:id="rId2"/>
    <p:sldId id="264" r:id="rId3"/>
    <p:sldId id="258" r:id="rId4"/>
    <p:sldId id="260" r:id="rId5"/>
    <p:sldId id="261" r:id="rId6"/>
    <p:sldId id="262" r:id="rId7"/>
    <p:sldId id="267" r:id="rId8"/>
    <p:sldId id="259" r:id="rId9"/>
    <p:sldId id="268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0C22F2-D54D-4414-A4E9-9718A3243030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D68AA9-F520-4A31-838E-4CADB07BE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491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18893-E385-46A0-A040-33811D39DB36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18893-E385-46A0-A040-33811D39DB36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0866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215299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49609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89439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22820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73545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algn="l">
              <a:defRPr sz="2800"/>
            </a:lvl1pPr>
            <a:lvl2pPr algn="l">
              <a:defRPr sz="2400"/>
            </a:lvl2pPr>
            <a:lvl3pPr algn="l">
              <a:defRPr sz="2000"/>
            </a:lvl3pPr>
            <a:lvl4pPr algn="l">
              <a:defRPr sz="1800"/>
            </a:lvl4pPr>
            <a:lvl5pPr algn="l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algn="l">
              <a:defRPr sz="2800"/>
            </a:lvl1pPr>
            <a:lvl2pPr algn="l">
              <a:defRPr sz="2400"/>
            </a:lvl2pPr>
            <a:lvl3pPr algn="l">
              <a:defRPr sz="2000"/>
            </a:lvl3pPr>
            <a:lvl4pPr algn="l">
              <a:defRPr sz="1800"/>
            </a:lvl4pPr>
            <a:lvl5pPr algn="l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22976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l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l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95410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74149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056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6349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5715000" cy="365125"/>
          </a:xfrm>
          <a:prstGeom prst="rect">
            <a:avLst/>
          </a:prstGeom>
        </p:spPr>
        <p:txBody>
          <a:bodyPr/>
          <a:lstStyle/>
          <a:p>
            <a:fld id="{657858B0-E9CD-4E5C-9B40-E3B4592D3374}" type="datetimeFigureOut">
              <a:rPr lang="en-US">
                <a:solidFill>
                  <a:srgbClr val="F8F8F8"/>
                </a:solidFill>
              </a:rPr>
              <a:pPr/>
              <a:t>1/18/2019</a:t>
            </a:fld>
            <a:endParaRPr lang="en-US" dirty="0">
              <a:solidFill>
                <a:srgbClr val="F8F8F8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srgbClr val="F8F8F8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1D7CD0-4E53-44DB-80FC-981A62D4325C}" type="slidenum">
              <a:rPr lang="en-US">
                <a:solidFill>
                  <a:srgbClr val="F8F8F8"/>
                </a:solidFill>
              </a:rPr>
              <a:pPr/>
              <a:t>‹#›</a:t>
            </a:fld>
            <a:endParaRPr lang="en-US" dirty="0">
              <a:solidFill>
                <a:srgbClr val="F8F8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3318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457200" y="6172200"/>
            <a:ext cx="8229600" cy="457200"/>
          </a:xfrm>
          <a:prstGeom prst="rect">
            <a:avLst/>
          </a:prstGeom>
          <a:solidFill>
            <a:srgbClr val="F374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9398A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 descr="SSU_Horizontal_White.gif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6096000" y="6248400"/>
            <a:ext cx="2514600" cy="249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2919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n-US" sz="6000" dirty="0"/>
            </a:br>
            <a:r>
              <a:rPr lang="en-US" sz="7300" dirty="0"/>
              <a:t>INTERNSHIPS</a:t>
            </a:r>
            <a:br>
              <a:rPr lang="en-US" sz="6000" dirty="0"/>
            </a:br>
            <a:br>
              <a:rPr lang="en-US" sz="6000" dirty="0"/>
            </a:br>
            <a:r>
              <a:rPr lang="en-US" sz="4000" b="0" dirty="0"/>
              <a:t>Presented by: Career Services</a:t>
            </a:r>
            <a:br>
              <a:rPr lang="en-US" sz="6000" dirty="0"/>
            </a:b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4957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/>
              <a:t>QUESTIONS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092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700" dirty="0"/>
              <a:t>Firsthand look into your chosen field</a:t>
            </a:r>
          </a:p>
          <a:p>
            <a:r>
              <a:rPr lang="en-US" sz="2700" dirty="0"/>
              <a:t>Resume builder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700" dirty="0"/>
              <a:t>Further develop professional and technical skills</a:t>
            </a:r>
          </a:p>
          <a:p>
            <a:r>
              <a:rPr lang="en-US" sz="2700" dirty="0"/>
              <a:t>Expand network</a:t>
            </a:r>
          </a:p>
          <a:p>
            <a:r>
              <a:rPr lang="en-US" sz="2700" dirty="0"/>
              <a:t>Gain professional feedback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700" i="1" dirty="0"/>
              <a:t>What do employers look for?</a:t>
            </a:r>
          </a:p>
          <a:p>
            <a:r>
              <a:rPr lang="en-US" sz="2700" dirty="0"/>
              <a:t>Increase chances of getting a full-time job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373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Started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800" b="1" dirty="0"/>
              <a:t>When should you start planning?</a:t>
            </a:r>
          </a:p>
          <a:p>
            <a:pPr marL="0" indent="0">
              <a:buNone/>
            </a:pPr>
            <a:r>
              <a:rPr lang="en-US" sz="2800" i="1" dirty="0"/>
              <a:t>	At least a semester before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b="1" dirty="0"/>
              <a:t>For Credit or Not For Credit</a:t>
            </a:r>
          </a:p>
          <a:p>
            <a:pPr marL="0" indent="0">
              <a:buNone/>
            </a:pPr>
            <a:r>
              <a:rPr lang="en-US" sz="2800" dirty="0"/>
              <a:t>	Speak with the Faculty Internship Advisor in your 	academic department to discuss registration and 	requirements.</a:t>
            </a:r>
          </a:p>
          <a:p>
            <a:endParaRPr lang="en-US" sz="2800" b="1" dirty="0"/>
          </a:p>
          <a:p>
            <a:r>
              <a:rPr lang="en-US" sz="2800" b="1" dirty="0"/>
              <a:t>Paid or Unpaid </a:t>
            </a:r>
          </a:p>
          <a:p>
            <a:pPr marL="800100" lvl="2" indent="0">
              <a:buNone/>
            </a:pPr>
            <a:r>
              <a:rPr lang="en-US" sz="2800" dirty="0"/>
              <a:t>Depending on your industry, there may not be paid opportunities available. Decide what works best for you and ask yourself – am I able to work an unpaid internship? Consider negotiating hours for unpaid opportunities.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375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You Want To Do?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Think about the types of positions you want to pursue and what skills and experiences are necessary for these roles. </a:t>
            </a:r>
          </a:p>
          <a:p>
            <a:endParaRPr lang="en-US" dirty="0"/>
          </a:p>
          <a:p>
            <a:r>
              <a:rPr lang="en-US" dirty="0"/>
              <a:t>Consider taking the </a:t>
            </a:r>
            <a:r>
              <a:rPr lang="en-US" i="1" dirty="0"/>
              <a:t>Focus 2</a:t>
            </a:r>
            <a:r>
              <a:rPr lang="en-US" dirty="0"/>
              <a:t> assessment or reviewing the </a:t>
            </a:r>
            <a:r>
              <a:rPr lang="en-US" i="1" dirty="0"/>
              <a:t>What Can I Do With This Major? </a:t>
            </a:r>
            <a:r>
              <a:rPr lang="en-US" dirty="0"/>
              <a:t>feature on our Canvas page before you begin your search. </a:t>
            </a:r>
          </a:p>
        </p:txBody>
      </p:sp>
    </p:spTree>
    <p:extLst>
      <p:ext uri="{BB962C8B-B14F-4D97-AF65-F5344CB8AC3E}">
        <p14:creationId xmlns:p14="http://schemas.microsoft.com/office/powerpoint/2010/main" val="3606051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Market Yourself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300" dirty="0"/>
              <a:t>Create your resume to reflect your internship search and tailor to each job.</a:t>
            </a:r>
          </a:p>
          <a:p>
            <a:r>
              <a:rPr lang="en-US" sz="3300" dirty="0"/>
              <a:t>Make sure your resume is presentable, relevant to the job and free of grammatical and spelling errors.</a:t>
            </a:r>
          </a:p>
          <a:p>
            <a:r>
              <a:rPr lang="en-US" sz="3300" dirty="0"/>
              <a:t>Multiple versions of your resume is not uncommon!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400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Exploration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/>
              <a:t>IDENTIFY</a:t>
            </a:r>
          </a:p>
          <a:p>
            <a:pPr marL="0" indent="0">
              <a:buNone/>
            </a:pPr>
            <a:r>
              <a:rPr lang="en-US" dirty="0"/>
              <a:t>Resources for finding jobs. (Handshake, external web sites)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RESEARCH</a:t>
            </a:r>
          </a:p>
          <a:p>
            <a:pPr marL="0" indent="0">
              <a:buNone/>
            </a:pPr>
            <a:r>
              <a:rPr lang="en-US" dirty="0"/>
              <a:t>Go directly to company websites and search job listings.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NETWORK</a:t>
            </a:r>
          </a:p>
          <a:p>
            <a:pPr marL="0" indent="0">
              <a:buNone/>
            </a:pPr>
            <a:r>
              <a:rPr lang="en-US" i="1" dirty="0"/>
              <a:t>Let people know what you are looking for</a:t>
            </a:r>
            <a:r>
              <a:rPr lang="en-US" dirty="0"/>
              <a:t>. Think about who you know and who may be able to assist in your search. Utilize LinkedIn and professional associations.</a:t>
            </a:r>
          </a:p>
        </p:txBody>
      </p:sp>
    </p:spTree>
    <p:extLst>
      <p:ext uri="{BB962C8B-B14F-4D97-AF65-F5344CB8AC3E}">
        <p14:creationId xmlns:p14="http://schemas.microsoft.com/office/powerpoint/2010/main" val="8577657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Prepare to be proactive about fitting the internship search process into your busy schedule. </a:t>
            </a:r>
          </a:p>
          <a:p>
            <a:r>
              <a:rPr lang="en-US" dirty="0"/>
              <a:t>Set aside time each week to focus on internship search strategies.</a:t>
            </a:r>
          </a:p>
          <a:p>
            <a:r>
              <a:rPr lang="en-US" dirty="0"/>
              <a:t>Be organized and keep track of where you have applied.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764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 This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Know your geographical limitations. </a:t>
            </a:r>
          </a:p>
          <a:p>
            <a:r>
              <a:rPr lang="en-US" dirty="0"/>
              <a:t>Take travel costs into account.</a:t>
            </a:r>
          </a:p>
          <a:p>
            <a:r>
              <a:rPr lang="en-US" dirty="0"/>
              <a:t>Know what kind of work environment suits your needs.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8717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Your Decision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Utilize Career Services and follow-up before making any final decisions.</a:t>
            </a:r>
          </a:p>
          <a:p>
            <a:r>
              <a:rPr lang="en-US" dirty="0"/>
              <a:t>Once you receive an offer(s), make the best decision for yourself and your career. Think about all factors including the company, job responsibilities and commute.</a:t>
            </a:r>
          </a:p>
          <a:p>
            <a:r>
              <a:rPr lang="en-US" dirty="0"/>
              <a:t>Take a day or two to make a decision. Decline other offers once you accept a position.</a:t>
            </a:r>
          </a:p>
          <a:p>
            <a:r>
              <a:rPr lang="en-US" dirty="0"/>
              <a:t>Never accept an internship position and then renege on your acceptance.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35794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1">
      <a:dk1>
        <a:srgbClr val="F8F8F8"/>
      </a:dk1>
      <a:lt1>
        <a:srgbClr val="19398A"/>
      </a:lt1>
      <a:dk2>
        <a:srgbClr val="19398A"/>
      </a:dk2>
      <a:lt2>
        <a:srgbClr val="19398A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 theme 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343</Words>
  <Application>Microsoft Office PowerPoint</Application>
  <PresentationFormat>On-screen Show (4:3)</PresentationFormat>
  <Paragraphs>51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Courier New</vt:lpstr>
      <vt:lpstr>1_Office Theme</vt:lpstr>
      <vt:lpstr> INTERNSHIPS  Presented by: Career Services </vt:lpstr>
      <vt:lpstr>Why Do It?</vt:lpstr>
      <vt:lpstr>Getting Started</vt:lpstr>
      <vt:lpstr>What Do You Want To Do?</vt:lpstr>
      <vt:lpstr>Market Yourself</vt:lpstr>
      <vt:lpstr>Exploration </vt:lpstr>
      <vt:lpstr>Time Management</vt:lpstr>
      <vt:lpstr>Consider This</vt:lpstr>
      <vt:lpstr>Making Your Decision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INTERNSHIPS  Presented by Career Services </dc:title>
  <dc:creator>Joe Santacroce</dc:creator>
  <cp:lastModifiedBy>Joe Santacroce</cp:lastModifiedBy>
  <cp:revision>24</cp:revision>
  <dcterms:created xsi:type="dcterms:W3CDTF">2016-07-11T13:09:39Z</dcterms:created>
  <dcterms:modified xsi:type="dcterms:W3CDTF">2019-01-18T20:01:53Z</dcterms:modified>
</cp:coreProperties>
</file>