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98A"/>
    <a:srgbClr val="F37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84D1-0B9B-4B6A-9FE3-D8E77CF44420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8893-E385-46A0-A040-33811D39D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4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INTERVIEWING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Presented by: Career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“Biggest Weakness”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Interviewers often ask about strengths and weaknesses. While strengths seems be easy to express, weakness present more of a challenge.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 effective way to answer this question is to think of a weakness you have overcome and share the process with the interviewer.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“I used to be very shy and afraid to speak to groups of people. I decided that I needed to overcome my fear in order to pursue a career in XXXX. So if there was a choice between a paper and a presentation in class I always chose the presentation.”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5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are you interested in this position? Why this company?</a:t>
            </a:r>
          </a:p>
          <a:p>
            <a:r>
              <a:rPr lang="en-US" dirty="0"/>
              <a:t>Tell me when you felt frustrated with a customer. How did you resolve this issue?</a:t>
            </a:r>
          </a:p>
          <a:p>
            <a:r>
              <a:rPr lang="en-US" dirty="0"/>
              <a:t>Give me an example of how you handled criticism from a supervisor or co-worker.</a:t>
            </a:r>
          </a:p>
          <a:p>
            <a:r>
              <a:rPr lang="en-US" dirty="0"/>
              <a:t>Describe an internship or related experience which illustrates your greatest achievement.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9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 to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support/training do you provide new employees?</a:t>
            </a:r>
          </a:p>
          <a:p>
            <a:r>
              <a:rPr lang="en-US" dirty="0"/>
              <a:t>Could you describe your performance review process?</a:t>
            </a:r>
          </a:p>
          <a:p>
            <a:r>
              <a:rPr lang="en-US" dirty="0"/>
              <a:t>What are the most significant challenges which face your organization?</a:t>
            </a:r>
          </a:p>
          <a:p>
            <a:r>
              <a:rPr lang="en-US" dirty="0"/>
              <a:t>How would you describe your corporate culture? </a:t>
            </a:r>
          </a:p>
          <a:p>
            <a:r>
              <a:rPr lang="en-US" dirty="0"/>
              <a:t>What professional development opportunities are available at your company?</a:t>
            </a:r>
          </a:p>
          <a:p>
            <a:r>
              <a:rPr lang="en-US" dirty="0"/>
              <a:t>What is your time line for hiring, will I hear from you either 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45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Make sure to collect business cards from everyone you interviewed with</a:t>
            </a:r>
          </a:p>
          <a:p>
            <a:r>
              <a:rPr lang="en-US" dirty="0"/>
              <a:t>Send a “thank you” email to all constituents within 24 hours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(Mention specific points/themes, if any, from 	the conversation that made an impact or stood 	out)</a:t>
            </a:r>
          </a:p>
          <a:p>
            <a:pPr marL="0" indent="0">
              <a:buNone/>
            </a:pPr>
            <a:r>
              <a:rPr lang="en-US" i="1" dirty="0"/>
              <a:t>	(Reiterate your interest in the position)</a:t>
            </a:r>
          </a:p>
          <a:p>
            <a:r>
              <a:rPr lang="en-US" dirty="0"/>
              <a:t>Send follow-up email/make phone call about if you do not hear anything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(Typically, advise 1 ½ to 2 weeks)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6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did it go?</a:t>
            </a:r>
          </a:p>
          <a:p>
            <a:r>
              <a:rPr lang="en-US" dirty="0"/>
              <a:t>What did you do well?</a:t>
            </a:r>
          </a:p>
          <a:p>
            <a:r>
              <a:rPr lang="en-US" dirty="0"/>
              <a:t>What do you still need to work on?</a:t>
            </a:r>
          </a:p>
          <a:p>
            <a:r>
              <a:rPr lang="en-US" dirty="0"/>
              <a:t>Did you follow-up with a “thank you” email?</a:t>
            </a:r>
          </a:p>
          <a:p>
            <a:r>
              <a:rPr lang="en-US" dirty="0"/>
              <a:t>Did you take advantage of a mock interview?</a:t>
            </a:r>
          </a:p>
          <a:p>
            <a:r>
              <a:rPr lang="en-US" dirty="0"/>
              <a:t>Did you utilize all available resources?</a:t>
            </a:r>
          </a:p>
          <a:p>
            <a:r>
              <a:rPr lang="en-US" dirty="0"/>
              <a:t>Ask yourself: How can I get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5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64595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the interview, now what?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secret to effective interviewing is a sound presentation. Successful sales people sell their products through skilled presentations that are the result of in-depth preparation. </a:t>
            </a:r>
          </a:p>
        </p:txBody>
      </p:sp>
    </p:spTree>
    <p:extLst>
      <p:ext uri="{BB962C8B-B14F-4D97-AF65-F5344CB8AC3E}">
        <p14:creationId xmlns:p14="http://schemas.microsoft.com/office/powerpoint/2010/main" val="411202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Research company/organization</a:t>
            </a:r>
          </a:p>
          <a:p>
            <a:r>
              <a:rPr lang="en-US" dirty="0"/>
              <a:t>Review company web site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(Become familiar, not an expert)</a:t>
            </a:r>
          </a:p>
          <a:p>
            <a:r>
              <a:rPr lang="en-US" dirty="0"/>
              <a:t>Take notes on research and bring to interview</a:t>
            </a:r>
          </a:p>
          <a:p>
            <a:r>
              <a:rPr lang="en-US" dirty="0"/>
              <a:t>Prepare questions for the interviewer(s)</a:t>
            </a:r>
          </a:p>
          <a:p>
            <a:r>
              <a:rPr lang="en-US" dirty="0"/>
              <a:t>Plan ahead – make sure to leave yourself an appropriate amount of time to get to your interview </a:t>
            </a:r>
          </a:p>
          <a:p>
            <a:r>
              <a:rPr lang="en-US" dirty="0"/>
              <a:t>Arrive and walk-in 10-15 minutes early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8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Your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 begins with knowing yourself. </a:t>
            </a:r>
          </a:p>
          <a:p>
            <a:r>
              <a:rPr lang="en-US" dirty="0"/>
              <a:t>Defining your functional skills, personal attributes, work values, and future goals brings a focus to your presentation. </a:t>
            </a:r>
          </a:p>
          <a:p>
            <a:r>
              <a:rPr lang="en-US" dirty="0"/>
              <a:t>If you don’t know the product well, selling its assets is difficult.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7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Why hire you over everyone that is interviewing?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Be prepared to answer – directly or indirectly.</a:t>
            </a:r>
          </a:p>
        </p:txBody>
      </p:sp>
    </p:spTree>
    <p:extLst>
      <p:ext uri="{BB962C8B-B14F-4D97-AF65-F5344CB8AC3E}">
        <p14:creationId xmlns:p14="http://schemas.microsoft.com/office/powerpoint/2010/main" val="423707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Wear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1905000"/>
            <a:ext cx="5257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24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Bring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copies of your resume</a:t>
            </a:r>
          </a:p>
          <a:p>
            <a:r>
              <a:rPr lang="en-US" dirty="0"/>
              <a:t>List of professional references (3-5)</a:t>
            </a:r>
          </a:p>
          <a:p>
            <a:r>
              <a:rPr lang="en-US" dirty="0"/>
              <a:t>Notes from research</a:t>
            </a:r>
          </a:p>
          <a:p>
            <a:r>
              <a:rPr lang="en-US" dirty="0"/>
              <a:t>Any applicable examples of your work</a:t>
            </a:r>
          </a:p>
          <a:p>
            <a:r>
              <a:rPr lang="en-US" dirty="0"/>
              <a:t>Pen and notepad</a:t>
            </a:r>
          </a:p>
          <a:p>
            <a:r>
              <a:rPr lang="en-US" dirty="0"/>
              <a:t>Anything else that you deem important or want to showcase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5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Maintain eye contact</a:t>
            </a:r>
          </a:p>
          <a:p>
            <a:r>
              <a:rPr lang="en-US" dirty="0"/>
              <a:t>Sit up straight</a:t>
            </a:r>
          </a:p>
          <a:p>
            <a:r>
              <a:rPr lang="en-US" dirty="0"/>
              <a:t>Firm handshake</a:t>
            </a:r>
          </a:p>
          <a:p>
            <a:r>
              <a:rPr lang="en-US" dirty="0"/>
              <a:t>Speak clearly and reference notes</a:t>
            </a:r>
          </a:p>
          <a:p>
            <a:r>
              <a:rPr lang="en-US" dirty="0"/>
              <a:t>Remain enthusiastic about the position and your own experiences</a:t>
            </a:r>
          </a:p>
          <a:p>
            <a:r>
              <a:rPr lang="en-US" dirty="0"/>
              <a:t>Be confident in your answers</a:t>
            </a:r>
          </a:p>
          <a:p>
            <a:r>
              <a:rPr lang="en-US" dirty="0"/>
              <a:t>Take a moment to formulate your thoughts before delivering an answer</a:t>
            </a:r>
          </a:p>
          <a:p>
            <a:r>
              <a:rPr lang="en-US" dirty="0"/>
              <a:t>Be honest in your answers</a:t>
            </a:r>
          </a:p>
          <a:p>
            <a:r>
              <a:rPr lang="en-US" dirty="0"/>
              <a:t>Share relevant stories when applicable</a:t>
            </a:r>
          </a:p>
          <a:p>
            <a:r>
              <a:rPr lang="en-US" dirty="0"/>
              <a:t>Ask questions</a:t>
            </a:r>
          </a:p>
          <a:p>
            <a:r>
              <a:rPr lang="en-US" i="1" dirty="0"/>
              <a:t>Listen carefully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6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“Tell Me About Yourself”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common opener, this broad question can throw many interviewees.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in fact a “sell me” invitation.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Develop a brief summary of your background in relation to the job. Include your desire to work for the organization, as well as your qualifications for the position.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3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585</Words>
  <Application>Microsoft Office PowerPoint</Application>
  <PresentationFormat>On-screen Show (4:3)</PresentationFormat>
  <Paragraphs>85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INTERVIEWING </vt:lpstr>
      <vt:lpstr>First Steps</vt:lpstr>
      <vt:lpstr>Preparation</vt:lpstr>
      <vt:lpstr>Know Your Product</vt:lpstr>
      <vt:lpstr>Why You?</vt:lpstr>
      <vt:lpstr>What to Wear</vt:lpstr>
      <vt:lpstr>What to Bring</vt:lpstr>
      <vt:lpstr>Tips</vt:lpstr>
      <vt:lpstr>“Tell Me About Yourself”</vt:lpstr>
      <vt:lpstr>“Biggest Weakness”</vt:lpstr>
      <vt:lpstr>Sample Questions</vt:lpstr>
      <vt:lpstr>Sample Question to Ask</vt:lpstr>
      <vt:lpstr>Follow-Up</vt:lpstr>
      <vt:lpstr>Reflection</vt:lpstr>
      <vt:lpstr>PowerPoint Presentation</vt:lpstr>
    </vt:vector>
  </TitlesOfParts>
  <Company>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ccronin</dc:creator>
  <cp:lastModifiedBy>Joe Santacroce</cp:lastModifiedBy>
  <cp:revision>60</cp:revision>
  <cp:lastPrinted>2012-03-22T14:31:48Z</cp:lastPrinted>
  <dcterms:created xsi:type="dcterms:W3CDTF">2012-03-21T21:54:52Z</dcterms:created>
  <dcterms:modified xsi:type="dcterms:W3CDTF">2017-09-06T12:31:36Z</dcterms:modified>
</cp:coreProperties>
</file>