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  <a:srgbClr val="F3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37" autoAdjust="0"/>
  </p:normalViewPr>
  <p:slideViewPr>
    <p:cSldViewPr>
      <p:cViewPr varScale="1">
        <p:scale>
          <a:sx n="103" d="100"/>
          <a:sy n="103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84D1-0B9B-4B6A-9FE3-D8E77CF44420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8893-E385-46A0-A040-33811D39D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4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18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61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2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Networking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391400" cy="1752600"/>
          </a:xfrm>
        </p:spPr>
        <p:txBody>
          <a:bodyPr/>
          <a:lstStyle/>
          <a:p>
            <a:r>
              <a:rPr lang="en-US" dirty="0"/>
              <a:t>Prepared by:</a:t>
            </a:r>
          </a:p>
          <a:p>
            <a:r>
              <a:rPr lang="en-US" dirty="0"/>
              <a:t>Career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/>
              <a:t>Person to Person</a:t>
            </a:r>
          </a:p>
          <a:p>
            <a:r>
              <a:rPr lang="en-US" dirty="0"/>
              <a:t>Telephone Calls</a:t>
            </a:r>
          </a:p>
          <a:p>
            <a:r>
              <a:rPr lang="en-US" dirty="0"/>
              <a:t>E-Mail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1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Introduce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Major</a:t>
            </a:r>
          </a:p>
          <a:p>
            <a:r>
              <a:rPr lang="en-US" dirty="0"/>
              <a:t>Year</a:t>
            </a:r>
          </a:p>
          <a:p>
            <a:r>
              <a:rPr lang="en-US" dirty="0"/>
              <a:t>Career Objectives</a:t>
            </a:r>
          </a:p>
          <a:p>
            <a:r>
              <a:rPr lang="en-US" dirty="0"/>
              <a:t>Interests</a:t>
            </a:r>
          </a:p>
        </p:txBody>
      </p:sp>
    </p:spTree>
    <p:extLst>
      <p:ext uri="{BB962C8B-B14F-4D97-AF65-F5344CB8AC3E}">
        <p14:creationId xmlns:p14="http://schemas.microsoft.com/office/powerpoint/2010/main" val="411202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The development of relationships with industry professionals who can offer advice, guidance, information, job leads, resources and additional contacts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Networking Is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en-US" sz="4000" dirty="0"/>
              <a:t>Not only for the well connected</a:t>
            </a:r>
          </a:p>
          <a:p>
            <a:r>
              <a:rPr lang="en-US" sz="4000" dirty="0"/>
              <a:t>Not only for extroverts</a:t>
            </a:r>
          </a:p>
          <a:p>
            <a:r>
              <a:rPr lang="en-US" sz="4000" dirty="0"/>
              <a:t>Not bothering people</a:t>
            </a:r>
          </a:p>
          <a:p>
            <a:r>
              <a:rPr lang="en-US" sz="4000" dirty="0"/>
              <a:t>Not asking for a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Network?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95401"/>
            <a:ext cx="8791112" cy="4191000"/>
          </a:xfrm>
        </p:spPr>
        <p:txBody>
          <a:bodyPr>
            <a:normAutofit fontScale="92500"/>
          </a:bodyPr>
          <a:lstStyle/>
          <a:p>
            <a:r>
              <a:rPr lang="en-US" dirty="0"/>
              <a:t>Help you focus your career choice and major decision</a:t>
            </a:r>
          </a:p>
          <a:p>
            <a:r>
              <a:rPr lang="en-US" dirty="0"/>
              <a:t>Provides advice about your job search</a:t>
            </a:r>
          </a:p>
          <a:p>
            <a:r>
              <a:rPr lang="en-US" dirty="0"/>
              <a:t>Validates your choices</a:t>
            </a:r>
          </a:p>
          <a:p>
            <a:r>
              <a:rPr lang="en-US" dirty="0"/>
              <a:t>Develops your interview skills</a:t>
            </a:r>
          </a:p>
          <a:p>
            <a:r>
              <a:rPr lang="en-US" dirty="0"/>
              <a:t>Uncovers hidden jobs – 85%</a:t>
            </a:r>
          </a:p>
          <a:p>
            <a:r>
              <a:rPr lang="en-US" dirty="0"/>
              <a:t>Provides industry and employer information</a:t>
            </a:r>
          </a:p>
          <a:p>
            <a:r>
              <a:rPr lang="en-US" dirty="0"/>
              <a:t>Strengthen credibility when interview</a:t>
            </a:r>
          </a:p>
          <a:p>
            <a:r>
              <a:rPr lang="en-US" dirty="0"/>
              <a:t>Helpful at all stages of your career development process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001000" cy="4525963"/>
          </a:xfrm>
        </p:spPr>
        <p:txBody>
          <a:bodyPr/>
          <a:lstStyle/>
          <a:p>
            <a:r>
              <a:rPr lang="en-US" dirty="0"/>
              <a:t>Develop a list of contacts (exercise)</a:t>
            </a:r>
          </a:p>
          <a:p>
            <a:r>
              <a:rPr lang="en-US" dirty="0"/>
              <a:t>Decide on your networking purpose</a:t>
            </a:r>
          </a:p>
          <a:p>
            <a:r>
              <a:rPr lang="en-US" dirty="0"/>
              <a:t>Research yourself – Self assessment</a:t>
            </a:r>
          </a:p>
          <a:p>
            <a:r>
              <a:rPr lang="en-US" dirty="0"/>
              <a:t>Create self introductions – your </a:t>
            </a:r>
            <a:r>
              <a:rPr lang="en-US" dirty="0" err="1"/>
              <a:t>soundbite</a:t>
            </a:r>
            <a:r>
              <a:rPr lang="en-US" dirty="0"/>
              <a:t>, your commercial</a:t>
            </a:r>
          </a:p>
        </p:txBody>
      </p:sp>
    </p:spTree>
    <p:extLst>
      <p:ext uri="{BB962C8B-B14F-4D97-AF65-F5344CB8AC3E}">
        <p14:creationId xmlns:p14="http://schemas.microsoft.com/office/powerpoint/2010/main" val="35849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Contact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Classmates</a:t>
            </a:r>
          </a:p>
          <a:p>
            <a:r>
              <a:rPr lang="en-US" sz="2000" dirty="0"/>
              <a:t>Alumni </a:t>
            </a:r>
          </a:p>
          <a:p>
            <a:r>
              <a:rPr lang="en-US" sz="2000" dirty="0"/>
              <a:t>Parents &amp; family</a:t>
            </a:r>
          </a:p>
          <a:p>
            <a:r>
              <a:rPr lang="en-US" sz="2000" dirty="0"/>
              <a:t>Neighbors</a:t>
            </a:r>
          </a:p>
          <a:p>
            <a:r>
              <a:rPr lang="en-US" sz="2000" dirty="0"/>
              <a:t>Classmates’ parents &amp; family</a:t>
            </a:r>
          </a:p>
          <a:p>
            <a:r>
              <a:rPr lang="en-US" sz="2000" dirty="0"/>
              <a:t>Professors &amp; advisors</a:t>
            </a:r>
          </a:p>
          <a:p>
            <a:r>
              <a:rPr lang="en-US" sz="2000" dirty="0"/>
              <a:t>Former employers</a:t>
            </a:r>
          </a:p>
          <a:p>
            <a:r>
              <a:rPr lang="en-US" sz="2000" dirty="0"/>
              <a:t>Professional associations</a:t>
            </a:r>
          </a:p>
          <a:p>
            <a:r>
              <a:rPr lang="en-US" sz="2000" dirty="0"/>
              <a:t>Speakers &amp; career fair representatives</a:t>
            </a:r>
          </a:p>
          <a:p>
            <a:r>
              <a:rPr lang="en-US" sz="2000" dirty="0"/>
              <a:t>Student clubs &amp; activities</a:t>
            </a:r>
          </a:p>
          <a:p>
            <a:r>
              <a:rPr lang="en-US" sz="2000" dirty="0"/>
              <a:t>Other people you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7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000" dirty="0"/>
              <a:t>Major or concentration change</a:t>
            </a:r>
          </a:p>
          <a:p>
            <a:r>
              <a:rPr lang="en-US" sz="4000" dirty="0"/>
              <a:t>Gather information about jobs, industries, and careers</a:t>
            </a:r>
          </a:p>
          <a:p>
            <a:r>
              <a:rPr lang="en-US" sz="4000" dirty="0"/>
              <a:t>Gain advice about your job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2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Introducing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8534400" cy="5211763"/>
          </a:xfrm>
        </p:spPr>
        <p:txBody>
          <a:bodyPr>
            <a:normAutofit fontScale="92500"/>
          </a:bodyPr>
          <a:lstStyle/>
          <a:p>
            <a:r>
              <a:rPr lang="fr-FR" dirty="0"/>
              <a:t>Sound bite </a:t>
            </a:r>
          </a:p>
          <a:p>
            <a:pPr lvl="1"/>
            <a:r>
              <a:rPr lang="en-US" dirty="0"/>
              <a:t>Sound bite:  Hi, my name is Jimmy Salem.  I’m a theatre major at Salem State University and I’m interested in learning more about the theatre management field.</a:t>
            </a:r>
          </a:p>
          <a:p>
            <a:r>
              <a:rPr lang="fr-FR" dirty="0"/>
              <a:t>Commercial </a:t>
            </a:r>
          </a:p>
          <a:p>
            <a:pPr lvl="1"/>
            <a:r>
              <a:rPr lang="en-US" dirty="0"/>
              <a:t>Commercial:  “I became interested in acting during high school when I performed in a number of productions.  Then, this past summer I interned at a community theatre near my home.  It was during this time that I came to realize that I wanted to make theatre my career.  I am interning with the Blue Man Group this semester and am enjoying learning more about arts management.  While I love performing I am finding that I have a strong attention to detail and really find arts management interesting and challenging.”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8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348</Words>
  <Application>Microsoft Office PowerPoint</Application>
  <PresentationFormat>On-screen Show (4:3)</PresentationFormat>
  <Paragraphs>62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Networking </vt:lpstr>
      <vt:lpstr>Please Introduce Yourself</vt:lpstr>
      <vt:lpstr>What Is Networking?</vt:lpstr>
      <vt:lpstr>What Networking Is Not</vt:lpstr>
      <vt:lpstr>Why Network?</vt:lpstr>
      <vt:lpstr>Starting Your Network</vt:lpstr>
      <vt:lpstr>Networking Contact Sources</vt:lpstr>
      <vt:lpstr>Purposes of Networking</vt:lpstr>
      <vt:lpstr>Introducing Yourself</vt:lpstr>
      <vt:lpstr>Contact Your Network</vt:lpstr>
    </vt:vector>
  </TitlesOfParts>
  <Company>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ccronin</dc:creator>
  <cp:lastModifiedBy>Joe Santacroce</cp:lastModifiedBy>
  <cp:revision>42</cp:revision>
  <cp:lastPrinted>2012-03-22T14:31:48Z</cp:lastPrinted>
  <dcterms:created xsi:type="dcterms:W3CDTF">2012-03-21T21:54:52Z</dcterms:created>
  <dcterms:modified xsi:type="dcterms:W3CDTF">2017-09-06T12:34:20Z</dcterms:modified>
</cp:coreProperties>
</file>