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63" r:id="rId6"/>
    <p:sldId id="259" r:id="rId7"/>
    <p:sldId id="260" r:id="rId8"/>
    <p:sldId id="261" r:id="rId9"/>
    <p:sldId id="264" r:id="rId10"/>
    <p:sldId id="266" r:id="rId11"/>
    <p:sldId id="26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6C6D9-4756-41B7-B08F-F03BEAD3C36F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C1EE4-64CF-443C-A7A7-179AC0CBF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5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7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3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430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4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2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9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8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>
                <a:solidFill>
                  <a:srgbClr val="F8F8F8"/>
                </a:solidFill>
              </a:rPr>
              <a:pPr/>
              <a:t>7/27/2016</a:t>
            </a:fld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9398A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4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JOB SEARCH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Career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by researching company</a:t>
            </a:r>
          </a:p>
          <a:p>
            <a:r>
              <a:rPr lang="en-US" dirty="0"/>
              <a:t>Dress in professional attire</a:t>
            </a:r>
          </a:p>
          <a:p>
            <a:r>
              <a:rPr lang="en-US" dirty="0"/>
              <a:t>Speak clearly and enthusiastically</a:t>
            </a:r>
          </a:p>
          <a:p>
            <a:r>
              <a:rPr lang="en-US" dirty="0"/>
              <a:t>Arrive early</a:t>
            </a:r>
          </a:p>
          <a:p>
            <a:r>
              <a:rPr lang="en-US" dirty="0"/>
              <a:t>Ask questions</a:t>
            </a:r>
          </a:p>
          <a:p>
            <a:r>
              <a:rPr lang="en-US" dirty="0"/>
              <a:t>Follow-up with a thank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Always be cognizant of time in your job search. </a:t>
            </a:r>
          </a:p>
          <a:p>
            <a:r>
              <a:rPr lang="en-US" dirty="0"/>
              <a:t>Do not spend hours upon hours a day applying to jobs. Spread out your time effectively to ensure that your documents are well-prepared. This will also help to eliminate stress. </a:t>
            </a:r>
          </a:p>
          <a:p>
            <a:r>
              <a:rPr lang="en-US" dirty="0"/>
              <a:t>Consider that 3 months is reasonable time to allow for an entry-level job search. If times are tough, you are re-careering or your goal is to enter a very competitive field, then it is wise to allow for a 6-month search.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QUESTIONS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3898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w</a:t>
            </a:r>
            <a:r>
              <a:rPr lang="en-US" dirty="0" smtClean="0"/>
              <a:t>ant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</a:t>
            </a:r>
            <a:r>
              <a:rPr lang="en-US" dirty="0" smtClean="0"/>
              <a:t>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my main objective?</a:t>
            </a:r>
          </a:p>
          <a:p>
            <a:r>
              <a:rPr lang="en-US" dirty="0" smtClean="0"/>
              <a:t>What do </a:t>
            </a:r>
            <a:r>
              <a:rPr lang="en-US" dirty="0"/>
              <a:t>I want to 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</a:t>
            </a:r>
            <a:r>
              <a:rPr lang="en-US" dirty="0"/>
              <a:t>can help me get there?</a:t>
            </a:r>
          </a:p>
          <a:p>
            <a:r>
              <a:rPr lang="en-US" dirty="0"/>
              <a:t>What resources are available to me?</a:t>
            </a:r>
          </a:p>
          <a:p>
            <a:r>
              <a:rPr lang="en-US" dirty="0"/>
              <a:t>What are my key strengths/attributes?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better you know yourself and your target industry, the more successful you will be in landing “the” position.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help clarify your goals, skills and interests, utilize the </a:t>
            </a:r>
            <a:r>
              <a:rPr lang="en-US" i="1" dirty="0"/>
              <a:t>Focus 2</a:t>
            </a:r>
            <a:r>
              <a:rPr lang="en-US" dirty="0"/>
              <a:t> assessment.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an effective, targeted </a:t>
            </a:r>
            <a:r>
              <a:rPr lang="en-US" dirty="0" smtClean="0"/>
              <a:t>resume.</a:t>
            </a:r>
            <a:endParaRPr lang="en-US" dirty="0"/>
          </a:p>
          <a:p>
            <a:r>
              <a:rPr lang="en-US" dirty="0"/>
              <a:t>Create a cover letter for each job to accompany your resume and highlight important skills and experiences that may not be mentioned in your resume.</a:t>
            </a:r>
          </a:p>
          <a:p>
            <a:r>
              <a:rPr lang="en-US" dirty="0" smtClean="0"/>
              <a:t>Keep </a:t>
            </a:r>
            <a:r>
              <a:rPr lang="en-US" dirty="0"/>
              <a:t>track of where and when you applied.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2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One-page </a:t>
            </a:r>
            <a:r>
              <a:rPr lang="en-US" dirty="0" smtClean="0"/>
              <a:t>document (ideally)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Clean, clear and concise. </a:t>
            </a:r>
          </a:p>
          <a:p>
            <a:r>
              <a:rPr lang="en-US" dirty="0"/>
              <a:t>No </a:t>
            </a:r>
            <a:r>
              <a:rPr lang="en-US" dirty="0" smtClean="0"/>
              <a:t>grammar </a:t>
            </a:r>
            <a:r>
              <a:rPr lang="en-US" dirty="0"/>
              <a:t>or spelling errors</a:t>
            </a:r>
          </a:p>
          <a:p>
            <a:r>
              <a:rPr lang="en-US" dirty="0"/>
              <a:t>Most related information in top of page</a:t>
            </a:r>
          </a:p>
          <a:p>
            <a:r>
              <a:rPr lang="en-US" dirty="0"/>
              <a:t>Tailored to each job specifically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Multiple </a:t>
            </a:r>
            <a:r>
              <a:rPr lang="en-US" i="1" dirty="0"/>
              <a:t>versions of your resume is </a:t>
            </a:r>
            <a:r>
              <a:rPr lang="en-US" i="1" dirty="0" smtClean="0"/>
              <a:t>	common </a:t>
            </a:r>
            <a:r>
              <a:rPr lang="en-US" i="1" dirty="0"/>
              <a:t>and may be </a:t>
            </a:r>
            <a:r>
              <a:rPr lang="en-US" i="1" dirty="0" smtClean="0"/>
              <a:t>a </a:t>
            </a:r>
            <a:r>
              <a:rPr lang="en-US" i="1" dirty="0"/>
              <a:t>necessary </a:t>
            </a:r>
            <a:r>
              <a:rPr lang="en-US" i="1" dirty="0" smtClean="0"/>
              <a:t>	strategy </a:t>
            </a:r>
            <a:r>
              <a:rPr lang="en-US" i="1" dirty="0"/>
              <a:t>to appropriately market your skills 	and experiences.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smtClean="0"/>
              <a:t>Items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IDENTIFY</a:t>
            </a:r>
          </a:p>
          <a:p>
            <a:pPr marL="0" indent="0">
              <a:buNone/>
            </a:pPr>
            <a:r>
              <a:rPr lang="en-US" sz="2000" dirty="0" smtClean="0"/>
              <a:t>Where do I go to find jobs?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RESEARCH</a:t>
            </a:r>
          </a:p>
          <a:p>
            <a:pPr marL="0" indent="0">
              <a:buNone/>
            </a:pPr>
            <a:r>
              <a:rPr lang="en-US" sz="2000" dirty="0" smtClean="0"/>
              <a:t>Which companies do I have an interest in? Go directly to web sites.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NETWORK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Who can help me in my search? Who do I know? Which resources are available? (LinkedIn &amp; professional associations)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to </a:t>
            </a:r>
            <a:r>
              <a:rPr lang="en-US" dirty="0"/>
              <a:t>meet professionals in your </a:t>
            </a:r>
            <a:r>
              <a:rPr lang="en-US" dirty="0" smtClean="0"/>
              <a:t>field by attending </a:t>
            </a:r>
            <a:r>
              <a:rPr lang="en-US" dirty="0"/>
              <a:t>industry-related events</a:t>
            </a:r>
          </a:p>
          <a:p>
            <a:r>
              <a:rPr lang="en-US" dirty="0"/>
              <a:t>Look at association web sites to find out names of organizations involved</a:t>
            </a:r>
          </a:p>
          <a:p>
            <a:r>
              <a:rPr lang="en-US" dirty="0"/>
              <a:t>Review association web sites for job listings</a:t>
            </a:r>
          </a:p>
          <a:p>
            <a:r>
              <a:rPr lang="en-US" dirty="0"/>
              <a:t>Keep up to date on industry trends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Stay </a:t>
            </a:r>
            <a:r>
              <a:rPr lang="en-US" dirty="0"/>
              <a:t>organized by creating a record-keeping system to monitor your progress. </a:t>
            </a:r>
          </a:p>
          <a:p>
            <a:r>
              <a:rPr lang="en-US" dirty="0"/>
              <a:t>Record leads and contacts as well as how these leads were developed. </a:t>
            </a:r>
            <a:endParaRPr lang="en-US" dirty="0" smtClean="0"/>
          </a:p>
          <a:p>
            <a:r>
              <a:rPr lang="en-US" dirty="0" smtClean="0"/>
              <a:t>Save </a:t>
            </a:r>
            <a:r>
              <a:rPr lang="en-US" dirty="0"/>
              <a:t>and file job descriptions of positions you have applied for, copies or correspondence and document contacts with </a:t>
            </a:r>
            <a:r>
              <a:rPr lang="en-US" dirty="0" smtClean="0"/>
              <a:t>employers. This </a:t>
            </a:r>
            <a:r>
              <a:rPr lang="en-US" dirty="0"/>
              <a:t>will help if selected for an interview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just look at online job postings.</a:t>
            </a:r>
            <a:endParaRPr lang="en-US" dirty="0"/>
          </a:p>
          <a:p>
            <a:r>
              <a:rPr lang="en-US" dirty="0"/>
              <a:t>Informational </a:t>
            </a:r>
            <a:r>
              <a:rPr lang="en-US" dirty="0" smtClean="0"/>
              <a:t>interviews and participation </a:t>
            </a:r>
            <a:r>
              <a:rPr lang="en-US" dirty="0"/>
              <a:t>in conferences/professional meetings and/or internships are all great ways to </a:t>
            </a:r>
            <a:r>
              <a:rPr lang="en-US" dirty="0" smtClean="0"/>
              <a:t>network and make connections.</a:t>
            </a:r>
          </a:p>
          <a:p>
            <a:r>
              <a:rPr lang="en-US" dirty="0" smtClean="0"/>
              <a:t>In </a:t>
            </a:r>
            <a:r>
              <a:rPr lang="en-US" dirty="0"/>
              <a:t>some cases, through your contacts, you may actually hear about openings before the position is even advertised.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451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JOB SEARCH</vt:lpstr>
      <vt:lpstr>What do you want to do?</vt:lpstr>
      <vt:lpstr>Self-Assessment</vt:lpstr>
      <vt:lpstr>First Steps</vt:lpstr>
      <vt:lpstr>Resume</vt:lpstr>
      <vt:lpstr>3 Items to Consider</vt:lpstr>
      <vt:lpstr>Professional Associations</vt:lpstr>
      <vt:lpstr>Record Keeping</vt:lpstr>
      <vt:lpstr>Sources for Leads</vt:lpstr>
      <vt:lpstr>Interview</vt:lpstr>
      <vt:lpstr>Timeline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</dc:title>
  <dc:creator>Joe Santacroce</dc:creator>
  <cp:lastModifiedBy>Joe Santacroce</cp:lastModifiedBy>
  <cp:revision>25</cp:revision>
  <dcterms:created xsi:type="dcterms:W3CDTF">2016-04-04T13:35:19Z</dcterms:created>
  <dcterms:modified xsi:type="dcterms:W3CDTF">2016-07-27T14:40:35Z</dcterms:modified>
</cp:coreProperties>
</file>