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98A"/>
    <a:srgbClr val="F37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084D1-0B9B-4B6A-9FE3-D8E77CF44420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18893-E385-46A0-A040-33811D39DB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4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15000" cy="365125"/>
          </a:xfrm>
          <a:prstGeom prst="rect">
            <a:avLst/>
          </a:prstGeom>
        </p:spPr>
        <p:txBody>
          <a:bodyPr/>
          <a:lstStyle/>
          <a:p>
            <a:fld id="{657858B0-E9CD-4E5C-9B40-E3B4592D3374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D7CD0-4E53-44DB-80FC-981A62D432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57200" y="6172200"/>
            <a:ext cx="8229600" cy="457200"/>
          </a:xfrm>
          <a:prstGeom prst="rect">
            <a:avLst/>
          </a:prstGeom>
          <a:solidFill>
            <a:srgbClr val="F37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SSU_Horizontal_White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96000" y="6248400"/>
            <a:ext cx="2514600" cy="2495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Graduate School Essay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315200" cy="1752600"/>
          </a:xfrm>
        </p:spPr>
        <p:txBody>
          <a:bodyPr/>
          <a:lstStyle/>
          <a:p>
            <a:r>
              <a:rPr lang="en-US" dirty="0" smtClean="0"/>
              <a:t>Prepared by:</a:t>
            </a:r>
          </a:p>
          <a:p>
            <a:r>
              <a:rPr lang="en-US" dirty="0" smtClean="0"/>
              <a:t>Salem State University Career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Carefully proofread and refine the essay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Any errors reflect your ability as a writer</a:t>
            </a:r>
          </a:p>
          <a:p>
            <a:pPr lvl="0"/>
            <a:r>
              <a:rPr lang="en-US" dirty="0"/>
              <a:t>Confirm that you used transitions, diverse sentence structures</a:t>
            </a:r>
          </a:p>
          <a:p>
            <a:pPr lvl="0"/>
            <a:r>
              <a:rPr lang="en-US" dirty="0"/>
              <a:t>Substitute weak words, such as “love,” with a more professional, powerful alternative</a:t>
            </a:r>
          </a:p>
          <a:p>
            <a:pPr lvl="0"/>
            <a:r>
              <a:rPr lang="en-US" dirty="0"/>
              <a:t>Let it sit overnight. Then, read it aloud or backward. </a:t>
            </a:r>
          </a:p>
          <a:p>
            <a:pPr lvl="0"/>
            <a:r>
              <a:rPr lang="en-US" dirty="0"/>
              <a:t>Make an appointment with Career Services to review your essay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0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First sentence should be compelling and attention-grabbing, but if you attempt to identify your opening line immediately you will probably induce writer’s block</a:t>
            </a:r>
          </a:p>
          <a:p>
            <a:pPr lvl="0"/>
            <a:r>
              <a:rPr lang="en-US" dirty="0"/>
              <a:t>Make an outline or free </a:t>
            </a:r>
            <a:r>
              <a:rPr lang="en-US" dirty="0" smtClean="0"/>
              <a:t>write-tweak </a:t>
            </a:r>
            <a:r>
              <a:rPr lang="en-US" dirty="0"/>
              <a:t>the introduction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/>
              <a:t>Reasons for selecting your chosen career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Not </a:t>
            </a:r>
            <a:r>
              <a:rPr lang="en-US" dirty="0"/>
              <a:t>autobiographical-Journey as an emerging scholar</a:t>
            </a:r>
          </a:p>
          <a:p>
            <a:pPr lvl="0"/>
            <a:r>
              <a:rPr lang="en-US" dirty="0"/>
              <a:t>Provide evidence to demonstrate that you have actively confirmed your interests and that earning an advanced degree will help you achieve these goals</a:t>
            </a:r>
          </a:p>
          <a:p>
            <a:pPr lvl="0"/>
            <a:r>
              <a:rPr lang="en-US" dirty="0"/>
              <a:t>Describe the courses, articles, professors, research, service projects, internships, shadowing or co-curricular activities that have shaped your aspirations</a:t>
            </a:r>
          </a:p>
          <a:p>
            <a:pPr lvl="0"/>
            <a:r>
              <a:rPr lang="en-US" dirty="0"/>
              <a:t>Avoid references to high school accomplishments, gimmicks or clichés such as, “I have always wanted to be a </a:t>
            </a:r>
            <a:r>
              <a:rPr lang="en-US" dirty="0" smtClean="0"/>
              <a:t>_________” </a:t>
            </a:r>
            <a:endParaRPr lang="en-US" dirty="0"/>
          </a:p>
          <a:p>
            <a:pPr lvl="0"/>
            <a:r>
              <a:rPr lang="en-US" dirty="0"/>
              <a:t>Cautiously address controversial </a:t>
            </a:r>
            <a:r>
              <a:rPr lang="en-US" dirty="0" smtClean="0"/>
              <a:t>topics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specific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Earn credibility by demonstrating </a:t>
            </a:r>
            <a:r>
              <a:rPr lang="en-US" dirty="0" smtClean="0"/>
              <a:t>your passion</a:t>
            </a:r>
          </a:p>
          <a:p>
            <a:r>
              <a:rPr lang="en-US" dirty="0" smtClean="0"/>
              <a:t>Why this degree?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7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</a:t>
            </a:r>
            <a:r>
              <a:rPr lang="en-US" dirty="0" smtClean="0"/>
              <a:t>escribe </a:t>
            </a:r>
            <a:r>
              <a:rPr lang="en-US" dirty="0"/>
              <a:t>your rationale for selecting the </a:t>
            </a:r>
            <a:r>
              <a:rPr lang="en-US" dirty="0" smtClean="0"/>
              <a:t>program (</a:t>
            </a:r>
            <a:r>
              <a:rPr lang="en-US" dirty="0"/>
              <a:t>Unless it is a common application </a:t>
            </a:r>
            <a:r>
              <a:rPr lang="en-US" dirty="0" smtClean="0"/>
              <a:t>system)</a:t>
            </a:r>
          </a:p>
          <a:p>
            <a:pPr lvl="0"/>
            <a:r>
              <a:rPr lang="en-US" dirty="0"/>
              <a:t>What led you to select its particular program over others? Was it an emphasis in a particular area </a:t>
            </a:r>
            <a:r>
              <a:rPr lang="en-US" dirty="0" smtClean="0"/>
              <a:t>or </a:t>
            </a:r>
            <a:r>
              <a:rPr lang="en-US" dirty="0"/>
              <a:t>the research interests of a professor? Was your interest heightened by a conversation with its alumni</a:t>
            </a:r>
            <a:r>
              <a:rPr lang="en-US" dirty="0" smtClean="0"/>
              <a:t>?</a:t>
            </a:r>
          </a:p>
          <a:p>
            <a:pPr lvl="0"/>
            <a:r>
              <a:rPr lang="en-US" dirty="0"/>
              <a:t>Be sincere, </a:t>
            </a:r>
            <a:r>
              <a:rPr lang="en-US" dirty="0" smtClean="0"/>
              <a:t>briefly </a:t>
            </a:r>
            <a:r>
              <a:rPr lang="en-US" dirty="0"/>
              <a:t>mention any noteworthy and appealing features that attracted you to the program or </a:t>
            </a:r>
            <a:r>
              <a:rPr lang="en-US" dirty="0" smtClean="0"/>
              <a:t>institution </a:t>
            </a:r>
            <a:r>
              <a:rPr lang="en-US" dirty="0"/>
              <a:t>but do not go </a:t>
            </a:r>
            <a:r>
              <a:rPr lang="en-US" dirty="0" smtClean="0"/>
              <a:t>overboard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Describe </a:t>
            </a:r>
            <a:r>
              <a:rPr lang="en-US" dirty="0" smtClean="0"/>
              <a:t>professional </a:t>
            </a:r>
            <a:r>
              <a:rPr lang="en-US" dirty="0"/>
              <a:t>interests, particularly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identified faculty members who share your interest in a topic, describe your desire to work with them. </a:t>
            </a:r>
            <a:endParaRPr lang="en-US" dirty="0" smtClean="0"/>
          </a:p>
          <a:p>
            <a:r>
              <a:rPr lang="en-US" dirty="0" smtClean="0"/>
              <a:t>Be </a:t>
            </a:r>
            <a:r>
              <a:rPr lang="en-US" dirty="0"/>
              <a:t>specific, but keep your options </a:t>
            </a:r>
            <a:r>
              <a:rPr lang="en-US" dirty="0" smtClean="0"/>
              <a:t>open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6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Demonstrate your motivation and capacity to succeed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Persuade them that you will contribute to their reputation as an institution throughout your academic studies and professional career </a:t>
            </a:r>
          </a:p>
          <a:p>
            <a:pPr lvl="0"/>
            <a:r>
              <a:rPr lang="en-US" dirty="0"/>
              <a:t>Provide them with concrete examples including relevant publications, presentations, classroom assignments and employment experiences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Blemishes in your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agreement on inclusions</a:t>
            </a:r>
          </a:p>
          <a:p>
            <a:r>
              <a:rPr lang="en-US" dirty="0"/>
              <a:t>If you do, be brief and </a:t>
            </a:r>
            <a:r>
              <a:rPr lang="en-US" dirty="0" smtClean="0"/>
              <a:t>positive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did you learn</a:t>
            </a:r>
          </a:p>
          <a:p>
            <a:pPr lvl="1"/>
            <a:r>
              <a:rPr lang="en-US" dirty="0" smtClean="0"/>
              <a:t>Keep </a:t>
            </a:r>
            <a:r>
              <a:rPr lang="en-US" dirty="0"/>
              <a:t>it simple and do not be </a:t>
            </a:r>
            <a:r>
              <a:rPr lang="en-US" dirty="0" smtClean="0"/>
              <a:t>defensive</a:t>
            </a:r>
          </a:p>
          <a:p>
            <a:r>
              <a:rPr lang="en-US" dirty="0" smtClean="0"/>
              <a:t>If you </a:t>
            </a:r>
            <a:r>
              <a:rPr lang="en-US" dirty="0"/>
              <a:t>do not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onsider </a:t>
            </a:r>
            <a:r>
              <a:rPr lang="en-US" dirty="0"/>
              <a:t>asking one of your trusted references to include the topic from a positive standpoint in your letter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20347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concise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 statements are generally no more than two </a:t>
            </a:r>
            <a:r>
              <a:rPr lang="en-US" dirty="0" smtClean="0"/>
              <a:t>pages </a:t>
            </a:r>
          </a:p>
          <a:p>
            <a:r>
              <a:rPr lang="en-US" dirty="0" smtClean="0"/>
              <a:t>If </a:t>
            </a:r>
            <a:r>
              <a:rPr lang="en-US" dirty="0"/>
              <a:t>the sentence is not essential to your thesis, remove </a:t>
            </a:r>
            <a:r>
              <a:rPr lang="en-US" dirty="0" smtClean="0"/>
              <a:t>it</a:t>
            </a:r>
          </a:p>
          <a:p>
            <a:r>
              <a:rPr lang="en-US" dirty="0"/>
              <a:t>E</a:t>
            </a:r>
            <a:r>
              <a:rPr lang="en-US" dirty="0" smtClean="0"/>
              <a:t>liminate </a:t>
            </a:r>
            <a:r>
              <a:rPr lang="en-US" dirty="0"/>
              <a:t>unnecessary words, such as “in order to,” “I believe” and “the fact is.”</a:t>
            </a:r>
          </a:p>
        </p:txBody>
      </p:sp>
    </p:spTree>
    <p:extLst>
      <p:ext uri="{BB962C8B-B14F-4D97-AF65-F5344CB8AC3E}">
        <p14:creationId xmlns:p14="http://schemas.microsoft.com/office/powerpoint/2010/main" val="54781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8F8F8"/>
      </a:dk1>
      <a:lt1>
        <a:srgbClr val="19398A"/>
      </a:lt1>
      <a:dk2>
        <a:srgbClr val="19398A"/>
      </a:dk2>
      <a:lt2>
        <a:srgbClr val="19398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theme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462</Words>
  <Application>Microsoft Office PowerPoint</Application>
  <PresentationFormat>On-screen Show (4:3)</PresentationFormat>
  <Paragraphs>45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Graduate School Essay </vt:lpstr>
      <vt:lpstr>Get started</vt:lpstr>
      <vt:lpstr>Reasons for selecting your chosen career </vt:lpstr>
      <vt:lpstr>Be specific</vt:lpstr>
      <vt:lpstr>Why this school?</vt:lpstr>
      <vt:lpstr>Describe professional interests, particularly research</vt:lpstr>
      <vt:lpstr>Demonstrate your motivation and capacity to succeed</vt:lpstr>
      <vt:lpstr>Blemishes in your application</vt:lpstr>
      <vt:lpstr>Be concise</vt:lpstr>
      <vt:lpstr>Carefully proofread and refine the essay</vt:lpstr>
    </vt:vector>
  </TitlesOfParts>
  <Company>ssc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ccronin</dc:creator>
  <cp:lastModifiedBy>Janet Neely</cp:lastModifiedBy>
  <cp:revision>23</cp:revision>
  <cp:lastPrinted>2012-03-22T14:31:48Z</cp:lastPrinted>
  <dcterms:created xsi:type="dcterms:W3CDTF">2012-03-21T21:54:52Z</dcterms:created>
  <dcterms:modified xsi:type="dcterms:W3CDTF">2015-10-05T15:34:55Z</dcterms:modified>
</cp:coreProperties>
</file>