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6" r:id="rId9"/>
    <p:sldId id="264" r:id="rId10"/>
    <p:sldId id="265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13D9-C775-1F4F-83F6-99EBDD656923}" type="datetimeFigureOut">
              <a:rPr lang="en-US" smtClean="0"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7007-6DEA-1C47-AD87-00937E7F7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school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Japanese Lanterns</a:t>
            </a:r>
            <a:endParaRPr lang="en-US" dirty="0"/>
          </a:p>
        </p:txBody>
      </p:sp>
      <p:pic>
        <p:nvPicPr>
          <p:cNvPr id="4" name="Content Placeholder 3" descr="Judie-lanter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9474" r="-119474"/>
          <a:stretch>
            <a:fillRect/>
          </a:stretch>
        </p:blipFill>
        <p:spPr>
          <a:xfrm>
            <a:off x="-2124310" y="1600200"/>
            <a:ext cx="8229600" cy="4525963"/>
          </a:xfrm>
        </p:spPr>
      </p:pic>
      <p:pic>
        <p:nvPicPr>
          <p:cNvPr id="5" name="Picture 4" descr="Judie-lanter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16" y="1417638"/>
            <a:ext cx="4436948" cy="52902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663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Dubuffet inspired Styrofoam Works</a:t>
            </a:r>
            <a:endParaRPr lang="en-US" dirty="0"/>
          </a:p>
        </p:txBody>
      </p:sp>
      <p:pic>
        <p:nvPicPr>
          <p:cNvPr id="5" name="Picture 4" descr="Tim-scul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86" y="1063042"/>
            <a:ext cx="3400514" cy="5794958"/>
          </a:xfrm>
          <a:prstGeom prst="rect">
            <a:avLst/>
          </a:prstGeom>
        </p:spPr>
      </p:pic>
      <p:pic>
        <p:nvPicPr>
          <p:cNvPr id="7" name="Content Placeholder 6" descr="Tim-sculpt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1627" r="-11162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pic>
        <p:nvPicPr>
          <p:cNvPr id="6" name="Picture 5" descr="jean-dubuffet-the-architect-in-the-archbishops-pal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1068"/>
            <a:ext cx="3711759" cy="38069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91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Sculptural Paintings </a:t>
            </a:r>
            <a:br>
              <a:rPr lang="en-US" sz="3200" dirty="0" smtClean="0"/>
            </a:br>
            <a:r>
              <a:rPr lang="en-US" sz="2000" dirty="0" smtClean="0"/>
              <a:t>Inspired by Elizabeth Murray</a:t>
            </a:r>
            <a:endParaRPr lang="en-US" sz="2000" dirty="0"/>
          </a:p>
        </p:txBody>
      </p:sp>
      <p:pic>
        <p:nvPicPr>
          <p:cNvPr id="4" name="Content Placeholder 3" descr="murray_sketch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284" b="-4284"/>
          <a:stretch>
            <a:fillRect/>
          </a:stretch>
        </p:blipFill>
        <p:spPr>
          <a:xfrm>
            <a:off x="5181600" y="4457700"/>
            <a:ext cx="3795835" cy="2087563"/>
          </a:xfrm>
        </p:spPr>
      </p:pic>
      <p:pic>
        <p:nvPicPr>
          <p:cNvPr id="5" name="Picture 4" descr="Wendy-painting.jpg"/>
          <p:cNvPicPr>
            <a:picLocks noChangeAspect="1"/>
          </p:cNvPicPr>
          <p:nvPr/>
        </p:nvPicPr>
        <p:blipFill>
          <a:blip r:embed="rId3"/>
          <a:srcRect l="6759" r="7627"/>
          <a:stretch>
            <a:fillRect/>
          </a:stretch>
        </p:blipFill>
        <p:spPr>
          <a:xfrm>
            <a:off x="3427126" y="1454052"/>
            <a:ext cx="2850631" cy="2308324"/>
          </a:xfrm>
          <a:prstGeom prst="rect">
            <a:avLst/>
          </a:prstGeom>
        </p:spPr>
      </p:pic>
      <p:pic>
        <p:nvPicPr>
          <p:cNvPr id="6" name="Picture 5" descr="Wendy-painting2.jpg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6277758" y="914400"/>
            <a:ext cx="2921000" cy="3543300"/>
          </a:xfrm>
          <a:prstGeom prst="rect">
            <a:avLst/>
          </a:prstGeom>
        </p:spPr>
      </p:pic>
      <p:pic>
        <p:nvPicPr>
          <p:cNvPr id="7" name="Picture 4" descr="IMG_0015.JPG                                                   001079E9iElm10                         C653E075:"/>
          <p:cNvPicPr>
            <a:picLocks noChangeAspect="1" noChangeArrowheads="1"/>
          </p:cNvPicPr>
          <p:nvPr/>
        </p:nvPicPr>
        <p:blipFill>
          <a:blip r:embed="rId5">
            <a:lum bright="38000" contrast="20000"/>
          </a:blip>
          <a:srcRect/>
          <a:stretch>
            <a:fillRect/>
          </a:stretch>
        </p:blipFill>
        <p:spPr bwMode="auto">
          <a:xfrm>
            <a:off x="1553258" y="3509962"/>
            <a:ext cx="3657799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910" y="1177053"/>
            <a:ext cx="34676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r>
              <a:rPr lang="en-US" dirty="0" smtClean="0"/>
              <a:t>1) Discuss Murray’s work</a:t>
            </a:r>
          </a:p>
          <a:p>
            <a:r>
              <a:rPr lang="en-US" dirty="0" smtClean="0"/>
              <a:t>2) Choose a story, event, or object</a:t>
            </a:r>
          </a:p>
          <a:p>
            <a:r>
              <a:rPr lang="en-US" dirty="0" smtClean="0"/>
              <a:t>3) Complete colored sketch of</a:t>
            </a:r>
          </a:p>
          <a:p>
            <a:r>
              <a:rPr lang="en-US" dirty="0" smtClean="0"/>
              <a:t>       simplified shapes</a:t>
            </a:r>
          </a:p>
          <a:p>
            <a:r>
              <a:rPr lang="en-US" dirty="0" smtClean="0"/>
              <a:t>4) Cut foam core or </a:t>
            </a:r>
            <a:r>
              <a:rPr lang="en-US" dirty="0" err="1" smtClean="0"/>
              <a:t>styro</a:t>
            </a:r>
            <a:r>
              <a:rPr lang="en-US" dirty="0" smtClean="0"/>
              <a:t> foam</a:t>
            </a:r>
          </a:p>
          <a:p>
            <a:r>
              <a:rPr lang="en-US" dirty="0" smtClean="0"/>
              <a:t>         pieces</a:t>
            </a:r>
          </a:p>
          <a:p>
            <a:r>
              <a:rPr lang="en-US" dirty="0" smtClean="0"/>
              <a:t>5) Paint</a:t>
            </a:r>
          </a:p>
          <a:p>
            <a:r>
              <a:rPr lang="en-US" dirty="0" smtClean="0"/>
              <a:t>6) Stack,  assemble, and glue layers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Bradford Inspired</a:t>
            </a:r>
            <a:endParaRPr lang="en-US" dirty="0"/>
          </a:p>
        </p:txBody>
      </p:sp>
      <p:pic>
        <p:nvPicPr>
          <p:cNvPr id="4" name="Content Placeholder 3" descr="6a00d8341ca70953ef00e5520004f78833-800w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545" r="-9545"/>
          <a:stretch>
            <a:fillRect/>
          </a:stretch>
        </p:blipFill>
        <p:spPr>
          <a:xfrm>
            <a:off x="-207073" y="1996177"/>
            <a:ext cx="6555673" cy="3605368"/>
          </a:xfrm>
        </p:spPr>
      </p:pic>
      <p:pic>
        <p:nvPicPr>
          <p:cNvPr id="5" name="Picture 4" descr="238991_-new---ostr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0" y="1417638"/>
            <a:ext cx="29083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56" y="455589"/>
            <a:ext cx="2888755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Linear Abstraction using toothpicks</a:t>
            </a:r>
            <a:endParaRPr lang="en-US" sz="3200" dirty="0"/>
          </a:p>
        </p:txBody>
      </p:sp>
      <p:pic>
        <p:nvPicPr>
          <p:cNvPr id="4" name="Content Placeholder 3" descr="Cyndi-sculp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" r="-234" b="-1576"/>
          <a:stretch>
            <a:fillRect/>
          </a:stretch>
        </p:blipFill>
        <p:spPr>
          <a:xfrm>
            <a:off x="234682" y="1960415"/>
            <a:ext cx="3717903" cy="4707756"/>
          </a:xfrm>
        </p:spPr>
      </p:pic>
      <p:pic>
        <p:nvPicPr>
          <p:cNvPr id="5" name="Picture 4" descr="Cyndi-scul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552" y="1960415"/>
            <a:ext cx="4108303" cy="4649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Storybook  Projects</a:t>
            </a:r>
            <a:endParaRPr lang="en-US" dirty="0"/>
          </a:p>
        </p:txBody>
      </p:sp>
      <p:pic>
        <p:nvPicPr>
          <p:cNvPr id="4" name="Content Placeholder 3" descr="story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469" r="-29469"/>
          <a:stretch>
            <a:fillRect/>
          </a:stretch>
        </p:blipFill>
        <p:spPr>
          <a:xfrm>
            <a:off x="-881872" y="3064875"/>
            <a:ext cx="6305678" cy="3467880"/>
          </a:xfrm>
        </p:spPr>
      </p:pic>
      <p:pic>
        <p:nvPicPr>
          <p:cNvPr id="6" name="Picture 5" descr="storypot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00" y="1234937"/>
            <a:ext cx="4726600" cy="38731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850" y="274638"/>
            <a:ext cx="51389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Clay Organic  Nature Abstractions</a:t>
            </a:r>
            <a:endParaRPr lang="en-US" dirty="0"/>
          </a:p>
        </p:txBody>
      </p:sp>
      <p:pic>
        <p:nvPicPr>
          <p:cNvPr id="4" name="Content Placeholder 3" descr="Maria-sculp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663" r="-17663"/>
          <a:stretch>
            <a:fillRect/>
          </a:stretch>
        </p:blipFill>
        <p:spPr>
          <a:xfrm>
            <a:off x="-269216" y="501148"/>
            <a:ext cx="4278198" cy="2352844"/>
          </a:xfrm>
        </p:spPr>
      </p:pic>
      <p:pic>
        <p:nvPicPr>
          <p:cNvPr id="5" name="Picture 4" descr="Maria-sculp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03" y="1417638"/>
            <a:ext cx="3940433" cy="2940622"/>
          </a:xfrm>
          <a:prstGeom prst="rect">
            <a:avLst/>
          </a:prstGeom>
        </p:spPr>
      </p:pic>
      <p:pic>
        <p:nvPicPr>
          <p:cNvPr id="6" name="Picture 5" descr="Maria-organ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02" y="4091752"/>
            <a:ext cx="3380003" cy="2535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905" y="6257422"/>
            <a:ext cx="38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Inspired by artist  Kelly Jean </a:t>
            </a:r>
            <a:r>
              <a:rPr lang="en-US" dirty="0" err="1" smtClean="0"/>
              <a:t>Ohi,s</a:t>
            </a:r>
            <a:r>
              <a:rPr lang="en-US" dirty="0" smtClean="0"/>
              <a:t> PODS</a:t>
            </a:r>
            <a:endParaRPr lang="en-US" dirty="0"/>
          </a:p>
        </p:txBody>
      </p:sp>
      <p:pic>
        <p:nvPicPr>
          <p:cNvPr id="8" name="Picture 7" descr="Ohl-po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99356"/>
            <a:ext cx="4467953" cy="3058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Puns Paper Mache</a:t>
            </a:r>
            <a:endParaRPr lang="en-US" dirty="0"/>
          </a:p>
        </p:txBody>
      </p:sp>
      <p:pic>
        <p:nvPicPr>
          <p:cNvPr id="4" name="Content Placeholder 3" descr="Stephanie-pun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30" r="-2195"/>
          <a:stretch>
            <a:fillRect/>
          </a:stretch>
        </p:blipFill>
        <p:spPr>
          <a:xfrm>
            <a:off x="199791" y="1417638"/>
            <a:ext cx="3053946" cy="4525963"/>
          </a:xfrm>
        </p:spPr>
      </p:pic>
      <p:pic>
        <p:nvPicPr>
          <p:cNvPr id="5" name="Picture 4" descr="Stephanie-pu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29" y="1417638"/>
            <a:ext cx="2468844" cy="4408650"/>
          </a:xfrm>
          <a:prstGeom prst="rect">
            <a:avLst/>
          </a:prstGeom>
        </p:spPr>
      </p:pic>
      <p:pic>
        <p:nvPicPr>
          <p:cNvPr id="6" name="Picture 5" descr="Stephanie-pu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73" y="1740808"/>
            <a:ext cx="3043427" cy="37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128306"/>
            <a:ext cx="753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Grandfather Clock                              Church Mouse                            Turtle Sundae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Calder Inspired Wire Sculpture</a:t>
            </a:r>
            <a:endParaRPr lang="en-US" dirty="0"/>
          </a:p>
        </p:txBody>
      </p:sp>
      <p:pic>
        <p:nvPicPr>
          <p:cNvPr id="4" name="Content Placeholder 3" descr="Kevan-wire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43" r="5845" b="5716"/>
          <a:stretch>
            <a:fillRect/>
          </a:stretch>
        </p:blipFill>
        <p:spPr>
          <a:xfrm>
            <a:off x="1270048" y="4275680"/>
            <a:ext cx="1946487" cy="2582320"/>
          </a:xfrm>
        </p:spPr>
      </p:pic>
      <p:pic>
        <p:nvPicPr>
          <p:cNvPr id="5" name="Picture 4" descr="Kevan-wi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96" y="1388876"/>
            <a:ext cx="1545748" cy="2076552"/>
          </a:xfrm>
          <a:prstGeom prst="rect">
            <a:avLst/>
          </a:prstGeom>
        </p:spPr>
      </p:pic>
      <p:pic>
        <p:nvPicPr>
          <p:cNvPr id="6" name="Picture 5" descr="Kevan-wir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933" y="3465428"/>
            <a:ext cx="2565400" cy="3416300"/>
          </a:xfrm>
          <a:prstGeom prst="rect">
            <a:avLst/>
          </a:prstGeom>
        </p:spPr>
      </p:pic>
      <p:pic>
        <p:nvPicPr>
          <p:cNvPr id="7" name="Picture 6" descr="Kevan-wi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27" y="3797083"/>
            <a:ext cx="1999073" cy="2757696"/>
          </a:xfrm>
          <a:prstGeom prst="rect">
            <a:avLst/>
          </a:prstGeom>
        </p:spPr>
      </p:pic>
      <p:pic>
        <p:nvPicPr>
          <p:cNvPr id="8" name="Picture 7" descr="fish-calder2.jpg"/>
          <p:cNvPicPr>
            <a:picLocks noChangeAspect="1"/>
          </p:cNvPicPr>
          <p:nvPr/>
        </p:nvPicPr>
        <p:blipFill>
          <a:blip r:embed="rId6"/>
          <a:srcRect t="18056"/>
          <a:stretch>
            <a:fillRect/>
          </a:stretch>
        </p:blipFill>
        <p:spPr>
          <a:xfrm>
            <a:off x="450913" y="1368633"/>
            <a:ext cx="6066420" cy="2907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65428"/>
            <a:ext cx="254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Calder’s “Fish”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Claes</a:t>
            </a:r>
            <a:r>
              <a:rPr lang="en-US" dirty="0" smtClean="0"/>
              <a:t> </a:t>
            </a:r>
            <a:r>
              <a:rPr lang="en-US" dirty="0" err="1" smtClean="0"/>
              <a:t>Oldensburg</a:t>
            </a:r>
            <a:r>
              <a:rPr lang="en-US" dirty="0" smtClean="0"/>
              <a:t> Inspired</a:t>
            </a:r>
            <a:endParaRPr lang="en-US" dirty="0"/>
          </a:p>
        </p:txBody>
      </p:sp>
      <p:pic>
        <p:nvPicPr>
          <p:cNvPr id="6" name="Content Placeholder 5" descr="Slatonstall Hamburger in the Comm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904" t="39682" r="15042" b="7547"/>
          <a:stretch>
            <a:fillRect/>
          </a:stretch>
        </p:blipFill>
        <p:spPr>
          <a:xfrm>
            <a:off x="334376" y="1417638"/>
            <a:ext cx="8352424" cy="51609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66" y="274638"/>
            <a:ext cx="26541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</a:t>
            </a:r>
            <a:br>
              <a:rPr lang="en-US" dirty="0" smtClean="0"/>
            </a:br>
            <a:r>
              <a:rPr lang="en-US" dirty="0" smtClean="0"/>
              <a:t> Sculptures</a:t>
            </a:r>
            <a:endParaRPr lang="en-US" dirty="0"/>
          </a:p>
        </p:txBody>
      </p:sp>
      <p:pic>
        <p:nvPicPr>
          <p:cNvPr id="4" name="Content Placeholder 3" descr="Catherine-food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010" t="9789" r="13787" b="20968"/>
          <a:stretch>
            <a:fillRect/>
          </a:stretch>
        </p:blipFill>
        <p:spPr>
          <a:xfrm>
            <a:off x="27610" y="274638"/>
            <a:ext cx="3561656" cy="3133902"/>
          </a:xfrm>
        </p:spPr>
      </p:pic>
      <p:pic>
        <p:nvPicPr>
          <p:cNvPr id="5" name="Picture 4" descr="Catherine-food2.jpg"/>
          <p:cNvPicPr>
            <a:picLocks noChangeAspect="1"/>
          </p:cNvPicPr>
          <p:nvPr/>
        </p:nvPicPr>
        <p:blipFill>
          <a:blip r:embed="rId3"/>
          <a:srcRect l="10945" r="26072" b="8341"/>
          <a:stretch>
            <a:fillRect/>
          </a:stretch>
        </p:blipFill>
        <p:spPr>
          <a:xfrm>
            <a:off x="2319218" y="3408540"/>
            <a:ext cx="1720513" cy="3301915"/>
          </a:xfrm>
          <a:prstGeom prst="rect">
            <a:avLst/>
          </a:prstGeom>
        </p:spPr>
      </p:pic>
      <p:pic>
        <p:nvPicPr>
          <p:cNvPr id="6" name="Picture 5" descr="Catherine-Palmtre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15" y="253302"/>
            <a:ext cx="2688336" cy="2328672"/>
          </a:xfrm>
          <a:prstGeom prst="rect">
            <a:avLst/>
          </a:prstGeom>
        </p:spPr>
      </p:pic>
      <p:pic>
        <p:nvPicPr>
          <p:cNvPr id="7" name="Picture 6" descr="Catherine-food3.jpg"/>
          <p:cNvPicPr>
            <a:picLocks noChangeAspect="1"/>
          </p:cNvPicPr>
          <p:nvPr/>
        </p:nvPicPr>
        <p:blipFill>
          <a:blip r:embed="rId5"/>
          <a:srcRect l="22103" t="8646" r="7634" b="16552"/>
          <a:stretch>
            <a:fillRect/>
          </a:stretch>
        </p:blipFill>
        <p:spPr>
          <a:xfrm>
            <a:off x="4590085" y="3161813"/>
            <a:ext cx="3665227" cy="2926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Shoe Sculpture</a:t>
            </a:r>
            <a:endParaRPr lang="en-US" dirty="0"/>
          </a:p>
        </p:txBody>
      </p:sp>
      <p:pic>
        <p:nvPicPr>
          <p:cNvPr id="4" name="Content Placeholder 3" descr="Sho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97" r="-1658"/>
          <a:stretch>
            <a:fillRect/>
          </a:stretch>
        </p:blipFill>
        <p:spPr>
          <a:xfrm>
            <a:off x="848004" y="3699937"/>
            <a:ext cx="2354726" cy="2992261"/>
          </a:xfrm>
        </p:spPr>
      </p:pic>
      <p:pic>
        <p:nvPicPr>
          <p:cNvPr id="5" name="Picture 4" descr="Shoe3.jpg"/>
          <p:cNvPicPr>
            <a:picLocks noChangeAspect="1"/>
          </p:cNvPicPr>
          <p:nvPr/>
        </p:nvPicPr>
        <p:blipFill>
          <a:blip r:embed="rId3">
            <a:lum bright="35000" contrast="22000"/>
          </a:blip>
          <a:stretch>
            <a:fillRect/>
          </a:stretch>
        </p:blipFill>
        <p:spPr>
          <a:xfrm>
            <a:off x="332415" y="1417638"/>
            <a:ext cx="3712412" cy="2504881"/>
          </a:xfrm>
          <a:prstGeom prst="rect">
            <a:avLst/>
          </a:prstGeom>
        </p:spPr>
      </p:pic>
      <p:pic>
        <p:nvPicPr>
          <p:cNvPr id="6" name="Picture 5" descr="Sho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397" y="3595392"/>
            <a:ext cx="4186423" cy="3096806"/>
          </a:xfrm>
          <a:prstGeom prst="rect">
            <a:avLst/>
          </a:prstGeom>
        </p:spPr>
      </p:pic>
      <p:pic>
        <p:nvPicPr>
          <p:cNvPr id="7" name="Picture 6" descr="Shoe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933" y="1417638"/>
            <a:ext cx="3372305" cy="2307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118</Words>
  <Application>Microsoft Macintosh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High school Sculpture</vt:lpstr>
      <vt:lpstr>Linear Abstraction using toothpicks</vt:lpstr>
      <vt:lpstr>Clay Storybook  Projects</vt:lpstr>
      <vt:lpstr>Clay Organic  Nature Abstractions</vt:lpstr>
      <vt:lpstr>Visual Puns Paper Mache</vt:lpstr>
      <vt:lpstr>Calder Inspired Wire Sculpture</vt:lpstr>
      <vt:lpstr>Claes Oldensburg Inspired</vt:lpstr>
      <vt:lpstr>Food  Sculptures</vt:lpstr>
      <vt:lpstr>Design A Shoe Sculpture</vt:lpstr>
      <vt:lpstr>Clay Japanese Lanterns</vt:lpstr>
      <vt:lpstr>Dubuffet inspired Styrofoam Works</vt:lpstr>
      <vt:lpstr>Sculptural Paintings  Inspired by Elizabeth Murray</vt:lpstr>
      <vt:lpstr>Robert Bradford Inspired</vt:lpstr>
    </vt:vector>
  </TitlesOfParts>
  <Company>Salem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Plummer Rohloff</dc:creator>
  <cp:lastModifiedBy>Rebecca Plummer Rohloff</cp:lastModifiedBy>
  <cp:revision>2</cp:revision>
  <dcterms:created xsi:type="dcterms:W3CDTF">2012-02-23T01:26:26Z</dcterms:created>
  <dcterms:modified xsi:type="dcterms:W3CDTF">2012-02-23T02:01:32Z</dcterms:modified>
</cp:coreProperties>
</file>