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8" r:id="rId12"/>
    <p:sldId id="267" r:id="rId13"/>
    <p:sldId id="272" r:id="rId14"/>
    <p:sldId id="271" r:id="rId15"/>
    <p:sldId id="273" r:id="rId16"/>
    <p:sldId id="269" r:id="rId17"/>
    <p:sldId id="270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6023A-B19B-6841-B648-A221EDA646DE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AA915-A607-B045-A064-A6536A044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2281D-A5D7-7541-89D7-BC594F217A5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2A215-E370-8048-B547-BAECF1DE6E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52B68-82F2-CF4C-81A0-69383A6A2557}" type="datetimeFigureOut">
              <a:rPr lang="en-US" smtClean="0"/>
              <a:pPr/>
              <a:t>1/19/12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8B680-B383-FC41-8811-D0B9FFC03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112724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highschool studio.jpg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-34390"/>
            <a:ext cx="9144000" cy="6892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1365" y="2098472"/>
            <a:ext cx="63778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800" b="1" dirty="0"/>
              <a:t>Art Skills for Middle &amp; Secondary Students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iJ-GiraffeGiraf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0533"/>
            <a:ext cx="9133952" cy="577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IMG_0046.JPG                                                   001079E9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056188" cy="4953000"/>
          </a:xfrm>
        </p:spPr>
      </p:pic>
      <p:pic>
        <p:nvPicPr>
          <p:cNvPr id="28675" name="Picture 5" descr="IMG_0044.JPG                                                   001079E9iElm10                         C653E07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8213" y="0"/>
            <a:ext cx="4395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IMG_0031.JPG                                                   001079E9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399088" cy="6858000"/>
          </a:xfrm>
        </p:spPr>
      </p:pic>
      <p:pic>
        <p:nvPicPr>
          <p:cNvPr id="26627" name="Picture 5" descr="IMG_0032.JPG                                                   001079E9iElm10                         C653E07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3513" y="609600"/>
            <a:ext cx="390048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IMG_0033.JPG                                                   001079E9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349750" cy="5486400"/>
          </a:xfrm>
        </p:spPr>
      </p:pic>
      <p:pic>
        <p:nvPicPr>
          <p:cNvPr id="35843" name="Picture 5" descr="IMG_0034.JPG                                                   001079E9iElm10                         C653E07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285875"/>
            <a:ext cx="4953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IMG_0040.JPG                                                   001079E9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-33338"/>
            <a:ext cx="8610600" cy="67119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 descr="IMG_0027.JPG                                                   001079E9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133850" y="0"/>
            <a:ext cx="50101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MG_0099.JPG                                                   001079E9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100513" cy="6553200"/>
          </a:xfrm>
        </p:spPr>
      </p:pic>
      <p:pic>
        <p:nvPicPr>
          <p:cNvPr id="29699" name="Picture 5" descr="IMG_0069.JPG                                                   001079E9iElm10                         C653E07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2713" y="838200"/>
            <a:ext cx="52212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2" descr="@cardboard.jpg"/>
          <p:cNvPicPr>
            <a:picLocks noGrp="1" noChangeAspect="1"/>
          </p:cNvPicPr>
          <p:nvPr>
            <p:ph/>
          </p:nvPr>
        </p:nvPicPr>
        <p:blipFill>
          <a:blip r:embed="rId2"/>
          <a:srcRect l="-4720" r="-4720"/>
          <a:stretch>
            <a:fillRect/>
          </a:stretch>
        </p:blipFill>
        <p:spPr>
          <a:xfrm>
            <a:off x="0" y="1032934"/>
            <a:ext cx="5257800" cy="3711575"/>
          </a:xfrm>
        </p:spPr>
      </p:pic>
      <p:pic>
        <p:nvPicPr>
          <p:cNvPr id="38915" name="Picture 3" descr="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0"/>
            <a:ext cx="3435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2" descr="IMG_3195.jpg"/>
          <p:cNvPicPr>
            <a:picLocks noGrp="1" noChangeAspect="1"/>
          </p:cNvPicPr>
          <p:nvPr>
            <p:ph/>
          </p:nvPr>
        </p:nvPicPr>
        <p:blipFill>
          <a:blip r:embed="rId2"/>
          <a:srcRect l="-44444" r="-44444"/>
          <a:stretch>
            <a:fillRect/>
          </a:stretch>
        </p:blipFill>
        <p:spPr>
          <a:xfrm>
            <a:off x="-1828800" y="1066800"/>
            <a:ext cx="8204200" cy="5791200"/>
          </a:xfrm>
        </p:spPr>
      </p:pic>
      <p:pic>
        <p:nvPicPr>
          <p:cNvPr id="37891" name="Picture 4" descr="IMG_314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480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Using Technology in the art room.jpg"/>
          <p:cNvPicPr>
            <a:picLocks noGrp="1" noChangeAspect="1"/>
          </p:cNvPicPr>
          <p:nvPr>
            <p:ph/>
          </p:nvPr>
        </p:nvPicPr>
        <p:blipFill>
          <a:blip r:embed="rId2"/>
          <a:srcRect t="-4125" b="-412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823949" y="5206477"/>
            <a:ext cx="5140588" cy="1365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What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art skills should teens learn?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large_f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58336" cy="5206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D9399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486" y="274638"/>
            <a:ext cx="6174314" cy="1143000"/>
          </a:xfrm>
        </p:spPr>
        <p:txBody>
          <a:bodyPr/>
          <a:lstStyle/>
          <a:p>
            <a:r>
              <a:rPr lang="en-US" dirty="0" smtClean="0"/>
              <a:t>Art Skill Toolbox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022" y="1417638"/>
            <a:ext cx="6005118" cy="500203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Use of art media, techniques, elements </a:t>
            </a:r>
          </a:p>
          <a:p>
            <a:endParaRPr lang="en-US" sz="2000" dirty="0" smtClean="0"/>
          </a:p>
          <a:p>
            <a:r>
              <a:rPr lang="en-US" dirty="0" smtClean="0"/>
              <a:t>Representation &amp; Expression of Ideas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Imagination and problem-solving  What if we used….?)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Visual Literacy &amp;criticism</a:t>
            </a:r>
          </a:p>
          <a:p>
            <a:endParaRPr lang="en-US" sz="2400" dirty="0" smtClean="0"/>
          </a:p>
          <a:p>
            <a:r>
              <a:rPr lang="en-US" dirty="0" smtClean="0"/>
              <a:t>Inquiry about art &amp; the world </a:t>
            </a:r>
            <a:r>
              <a:rPr lang="en-US" sz="2162" dirty="0" smtClean="0"/>
              <a:t>(how do artists? Why did Van Gogh use..</a:t>
            </a:r>
          </a:p>
          <a:p>
            <a:endParaRPr lang="en-US" sz="2162" dirty="0" smtClean="0"/>
          </a:p>
          <a:p>
            <a:r>
              <a:rPr lang="en-US" dirty="0" smtClean="0"/>
              <a:t>Social Skills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Basic Skills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95" y="274638"/>
            <a:ext cx="2703727" cy="2703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B3F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Art Skills are</a:t>
            </a:r>
            <a:br>
              <a:rPr lang="en-US" dirty="0" smtClean="0"/>
            </a:br>
            <a:r>
              <a:rPr lang="en-US" dirty="0" smtClean="0"/>
              <a:t>Developmentally Progressive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-8 Grade: Exploration of media, skills,  </a:t>
            </a:r>
          </a:p>
          <a:p>
            <a:pPr>
              <a:buNone/>
            </a:pPr>
            <a:r>
              <a:rPr lang="en-US" dirty="0" smtClean="0"/>
              <a:t>                           personal expression</a:t>
            </a:r>
          </a:p>
          <a:p>
            <a:r>
              <a:rPr lang="en-US" dirty="0" smtClean="0"/>
              <a:t>9th Grade: Basic Fundamentals of Studio Art </a:t>
            </a:r>
          </a:p>
          <a:p>
            <a:r>
              <a:rPr lang="en-US" dirty="0" smtClean="0"/>
              <a:t>10-11th Grade: Skills, emerging conceptual </a:t>
            </a:r>
          </a:p>
          <a:p>
            <a:pPr>
              <a:buNone/>
            </a:pPr>
            <a:r>
              <a:rPr lang="en-US" dirty="0" smtClean="0"/>
              <a:t>                                thinking &amp; </a:t>
            </a:r>
            <a:r>
              <a:rPr lang="en-US" dirty="0"/>
              <a:t>s</a:t>
            </a:r>
            <a:r>
              <a:rPr lang="en-US" dirty="0" smtClean="0"/>
              <a:t>ocial conscience  </a:t>
            </a:r>
          </a:p>
          <a:p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 </a:t>
            </a:r>
            <a:r>
              <a:rPr lang="en-US" dirty="0"/>
              <a:t>G</a:t>
            </a:r>
            <a:r>
              <a:rPr lang="en-US" dirty="0" smtClean="0"/>
              <a:t>rade: Independent Study- Advanced   </a:t>
            </a:r>
          </a:p>
          <a:p>
            <a:pPr>
              <a:buNone/>
            </a:pPr>
            <a:r>
              <a:rPr lang="en-US" dirty="0" smtClean="0"/>
              <a:t>                          Studio, Portfolio, personal voice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63EDE2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 Skills-8</a:t>
            </a:r>
            <a:r>
              <a:rPr lang="en-US" baseline="30000" dirty="0" smtClean="0"/>
              <a:t>th</a:t>
            </a:r>
            <a:r>
              <a:rPr lang="en-US" dirty="0" smtClean="0"/>
              <a:t> graders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Range of techniques and possibilities with various media</a:t>
            </a:r>
          </a:p>
          <a:p>
            <a:r>
              <a:rPr lang="en-US" sz="1800" dirty="0" smtClean="0"/>
              <a:t>Understanding of usage of tools</a:t>
            </a:r>
          </a:p>
          <a:p>
            <a:r>
              <a:rPr lang="en-US" sz="1800" dirty="0" smtClean="0"/>
              <a:t>Ability to mix intermediate, analogous colors and  monochromatic tones</a:t>
            </a:r>
          </a:p>
          <a:p>
            <a:r>
              <a:rPr lang="en-US" sz="1800" dirty="0" smtClean="0"/>
              <a:t>Contour Drawings, one point perspective, basic proportions for portraiture</a:t>
            </a:r>
          </a:p>
          <a:p>
            <a:r>
              <a:rPr lang="en-US" sz="1800" dirty="0" smtClean="0"/>
              <a:t>Skills of perception &amp; observation</a:t>
            </a:r>
          </a:p>
          <a:p>
            <a:r>
              <a:rPr lang="en-US" sz="1800" dirty="0" smtClean="0"/>
              <a:t>Representational , abstraction image making, and symbolic story-telling </a:t>
            </a:r>
          </a:p>
          <a:p>
            <a:r>
              <a:rPr lang="en-US" sz="1800" dirty="0" smtClean="0"/>
              <a:t>Understanding of Craftsmanship </a:t>
            </a:r>
          </a:p>
          <a:p>
            <a:r>
              <a:rPr lang="en-US" sz="1800" dirty="0" smtClean="0"/>
              <a:t>Project Planning and Drafting of ideas</a:t>
            </a:r>
          </a:p>
          <a:p>
            <a:r>
              <a:rPr lang="en-US" sz="1800" dirty="0" smtClean="0"/>
              <a:t>Emerging Appropriate vocabulary of art – able to communicate steps and process</a:t>
            </a:r>
          </a:p>
          <a:p>
            <a:r>
              <a:rPr lang="en-US" sz="1800" dirty="0" smtClean="0"/>
              <a:t>Maintains a workspace</a:t>
            </a:r>
          </a:p>
          <a:p>
            <a:r>
              <a:rPr lang="en-US" sz="1800" dirty="0" smtClean="0"/>
              <a:t>Prepares/Mounts artwork for display</a:t>
            </a:r>
          </a:p>
          <a:p>
            <a:pPr>
              <a:buNone/>
            </a:pPr>
            <a:endParaRPr lang="en-US" sz="1800" dirty="0" smtClean="0"/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EDFF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12th grade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Illusion of 3D on 2D </a:t>
            </a:r>
            <a:r>
              <a:rPr lang="en-US" dirty="0"/>
              <a:t>p</a:t>
            </a:r>
            <a:r>
              <a:rPr lang="en-US" dirty="0" smtClean="0"/>
              <a:t>icture plane</a:t>
            </a:r>
          </a:p>
          <a:p>
            <a:r>
              <a:rPr lang="en-US" dirty="0" smtClean="0"/>
              <a:t>Demonstration of mastery of tools/techniques</a:t>
            </a:r>
          </a:p>
          <a:p>
            <a:r>
              <a:rPr lang="en-US" dirty="0" smtClean="0"/>
              <a:t>Details in textures, patterns, color nuances </a:t>
            </a:r>
          </a:p>
          <a:p>
            <a:r>
              <a:rPr lang="en-US" dirty="0" smtClean="0"/>
              <a:t>Symbolic-metaphorical thinking- idea based work</a:t>
            </a:r>
          </a:p>
          <a:p>
            <a:r>
              <a:rPr lang="en-US" dirty="0" smtClean="0"/>
              <a:t>Ability to conceptualize original ideas</a:t>
            </a:r>
          </a:p>
          <a:p>
            <a:r>
              <a:rPr lang="en-US" dirty="0" smtClean="0"/>
              <a:t>Sensitive to qualities of media and tools</a:t>
            </a:r>
          </a:p>
          <a:p>
            <a:r>
              <a:rPr lang="en-US" dirty="0" smtClean="0"/>
              <a:t>Portrayal of human emotion</a:t>
            </a:r>
          </a:p>
          <a:p>
            <a:r>
              <a:rPr lang="en-US" dirty="0" smtClean="0"/>
              <a:t>Focus and motivation over long periods of time</a:t>
            </a:r>
          </a:p>
          <a:p>
            <a:r>
              <a:rPr lang="en-US" dirty="0" smtClean="0"/>
              <a:t>Create and exhibit a cohesive style-body of work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Waters_H_Painting_Refridgera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2" y="304969"/>
            <a:ext cx="7877387" cy="6498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eck_S_Drawing_SelfPortrait_Strip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12" y="311733"/>
            <a:ext cx="4928954" cy="6546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MG_0058.JPG                                                   001079E9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48000"/>
            <a:ext cx="5730875" cy="3810000"/>
          </a:xfrm>
        </p:spPr>
      </p:pic>
      <p:pic>
        <p:nvPicPr>
          <p:cNvPr id="16387" name="Picture 5" descr="IMG_0060.JPG                                                   001079E9iElm10                         C653E07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534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279</Words>
  <Application>Microsoft Macintosh PowerPoint</Application>
  <PresentationFormat>On-screen Show (4:3)</PresentationFormat>
  <Paragraphs>56</Paragraphs>
  <Slides>19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Art Skill Toolbox   </vt:lpstr>
      <vt:lpstr>Art Skills are Developmentally Progressive</vt:lpstr>
      <vt:lpstr>Art Skills-8th graders</vt:lpstr>
      <vt:lpstr>12th grade skills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Salem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Rebecca Plummer Rohloff</dc:creator>
  <cp:lastModifiedBy>Rebecca Plummer Rohloff</cp:lastModifiedBy>
  <cp:revision>3</cp:revision>
  <dcterms:created xsi:type="dcterms:W3CDTF">2012-01-19T12:08:57Z</dcterms:created>
  <dcterms:modified xsi:type="dcterms:W3CDTF">2012-01-19T12:09:45Z</dcterms:modified>
</cp:coreProperties>
</file>