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98A"/>
    <a:srgbClr val="F37421"/>
    <a:srgbClr val="132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119" d="100"/>
          <a:sy n="119" d="100"/>
        </p:scale>
        <p:origin x="102"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918D6-42C3-49A8-A15B-5EDC69F43EC9}" type="datetimeFigureOut">
              <a:rPr lang="en-US" smtClean="0"/>
              <a:pPr/>
              <a:t>2/24/2017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E1A62-0F01-4A80-AF99-1C3EF840B540}" type="slidenum">
              <a:rPr lang="en-US" smtClean="0"/>
              <a:pPr/>
              <a:t>‹#›</a:t>
            </a:fld>
            <a:endParaRPr lang="en-US" dirty="0"/>
          </a:p>
        </p:txBody>
      </p:sp>
    </p:spTree>
    <p:extLst>
      <p:ext uri="{BB962C8B-B14F-4D97-AF65-F5344CB8AC3E}">
        <p14:creationId xmlns:p14="http://schemas.microsoft.com/office/powerpoint/2010/main" val="17847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E1A62-0F01-4A80-AF99-1C3EF840B540}" type="slidenum">
              <a:rPr lang="en-US" smtClean="0"/>
              <a:pPr/>
              <a:t>1</a:t>
            </a:fld>
            <a:endParaRPr lang="en-US" dirty="0"/>
          </a:p>
        </p:txBody>
      </p:sp>
    </p:spTree>
    <p:extLst>
      <p:ext uri="{BB962C8B-B14F-4D97-AF65-F5344CB8AC3E}">
        <p14:creationId xmlns:p14="http://schemas.microsoft.com/office/powerpoint/2010/main" val="175432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9E1A62-0F01-4A80-AF99-1C3EF840B540}" type="slidenum">
              <a:rPr lang="en-US" smtClean="0"/>
              <a:pPr/>
              <a:t>2</a:t>
            </a:fld>
            <a:endParaRPr lang="en-US" dirty="0"/>
          </a:p>
        </p:txBody>
      </p:sp>
    </p:spTree>
    <p:extLst>
      <p:ext uri="{BB962C8B-B14F-4D97-AF65-F5344CB8AC3E}">
        <p14:creationId xmlns:p14="http://schemas.microsoft.com/office/powerpoint/2010/main" val="381369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extLst>
      <p:ext uri="{BB962C8B-B14F-4D97-AF65-F5344CB8AC3E}">
        <p14:creationId xmlns:p14="http://schemas.microsoft.com/office/powerpoint/2010/main" val="1729081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extLst>
      <p:ext uri="{BB962C8B-B14F-4D97-AF65-F5344CB8AC3E}">
        <p14:creationId xmlns:p14="http://schemas.microsoft.com/office/powerpoint/2010/main" val="38373357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20329"/>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13F4AF-FFB2-4CBD-804C-B13DFD371072}"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07989-D2DE-402A-AAA1-C391BA971996}"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613F4AF-FFB2-4CBD-804C-B13DFD371072}" type="datetimeFigureOut">
              <a:rPr lang="en-US" smtClean="0"/>
              <a:pPr/>
              <a:t>2/24/2017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D07989-D2DE-402A-AAA1-C391BA971996}"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100" y="4705350"/>
            <a:ext cx="9029700" cy="33621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50"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9398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9398A"/>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9398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9398A"/>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9398A"/>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9398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6" name="Picture 5" descr="PP_SHIP.jpg"/>
          <p:cNvPicPr>
            <a:picLocks noChangeAspect="1"/>
          </p:cNvPicPr>
          <p:nvPr/>
        </p:nvPicPr>
        <p:blipFill>
          <a:blip r:embed="rId3" cstate="print"/>
          <a:stretch>
            <a:fillRect/>
          </a:stretch>
        </p:blipFill>
        <p:spPr>
          <a:xfrm>
            <a:off x="0" y="1"/>
            <a:ext cx="9144000" cy="5143499"/>
          </a:xfrm>
          <a:prstGeom prst="rect">
            <a:avLst/>
          </a:prstGeom>
        </p:spPr>
      </p:pic>
      <p:pic>
        <p:nvPicPr>
          <p:cNvPr id="9" name="Picture 8" descr="SSC_Bertolon_reverse.gif"/>
          <p:cNvPicPr>
            <a:picLocks noChangeAspect="1"/>
          </p:cNvPicPr>
          <p:nvPr/>
        </p:nvPicPr>
        <p:blipFill>
          <a:blip r:embed="rId4" cstate="print"/>
          <a:stretch>
            <a:fillRect/>
          </a:stretch>
        </p:blipFill>
        <p:spPr>
          <a:xfrm>
            <a:off x="914400" y="2571750"/>
            <a:ext cx="3352800" cy="413946"/>
          </a:xfrm>
          <a:prstGeom prst="rect">
            <a:avLst/>
          </a:prstGeom>
        </p:spPr>
      </p:pic>
      <p:pic>
        <p:nvPicPr>
          <p:cNvPr id="10" name="Picture 9" descr="SSU_White.gif"/>
          <p:cNvPicPr>
            <a:picLocks noChangeAspect="1"/>
          </p:cNvPicPr>
          <p:nvPr/>
        </p:nvPicPr>
        <p:blipFill>
          <a:blip r:embed="rId5" cstate="print"/>
          <a:stretch>
            <a:fillRect/>
          </a:stretch>
        </p:blipFill>
        <p:spPr>
          <a:xfrm>
            <a:off x="6019800" y="4330606"/>
            <a:ext cx="1981200" cy="472612"/>
          </a:xfrm>
          <a:prstGeom prst="rect">
            <a:avLst/>
          </a:prstGeom>
        </p:spPr>
      </p:pic>
      <p:sp>
        <p:nvSpPr>
          <p:cNvPr id="2" name="Title 1"/>
          <p:cNvSpPr>
            <a:spLocks noGrp="1"/>
          </p:cNvSpPr>
          <p:nvPr>
            <p:ph type="ctrTitle"/>
          </p:nvPr>
        </p:nvSpPr>
        <p:spPr>
          <a:xfrm>
            <a:off x="609600" y="628650"/>
            <a:ext cx="7772400" cy="1102519"/>
          </a:xfrm>
        </p:spPr>
        <p:txBody>
          <a:bodyPr anchor="t">
            <a:normAutofit fontScale="90000"/>
          </a:bodyPr>
          <a:lstStyle/>
          <a:p>
            <a:r>
              <a:rPr lang="en-US" dirty="0" smtClean="0">
                <a:solidFill>
                  <a:schemeClr val="bg1"/>
                </a:solidFill>
              </a:rPr>
              <a:t>How to Create A </a:t>
            </a:r>
            <a:r>
              <a:rPr lang="en-US" dirty="0" smtClean="0">
                <a:solidFill>
                  <a:schemeClr val="bg1"/>
                </a:solidFill>
              </a:rPr>
              <a:t>Mentor </a:t>
            </a:r>
            <a:r>
              <a:rPr lang="en-US" dirty="0" smtClean="0">
                <a:solidFill>
                  <a:schemeClr val="bg1"/>
                </a:solidFill>
              </a:rPr>
              <a:t>Campus Tap Account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638550"/>
            <a:ext cx="7239000" cy="369332"/>
          </a:xfrm>
          <a:prstGeom prst="rect">
            <a:avLst/>
          </a:prstGeom>
          <a:noFill/>
        </p:spPr>
        <p:txBody>
          <a:bodyPr wrap="square" rtlCol="0">
            <a:spAutoFit/>
          </a:bodyPr>
          <a:lstStyle/>
          <a:p>
            <a:r>
              <a:rPr lang="en-US" dirty="0" smtClean="0"/>
              <a:t>Then please select the </a:t>
            </a:r>
            <a:r>
              <a:rPr lang="en-US" dirty="0" smtClean="0"/>
              <a:t>“</a:t>
            </a:r>
            <a:r>
              <a:rPr lang="en-US" dirty="0" smtClean="0"/>
              <a:t>Offer Job Shadow Opportunity</a:t>
            </a:r>
            <a:r>
              <a:rPr lang="en-US" dirty="0" smtClean="0"/>
              <a:t>” </a:t>
            </a:r>
            <a:r>
              <a:rPr lang="en-US" dirty="0" smtClean="0"/>
              <a:t>option</a:t>
            </a:r>
            <a:endParaRPr lang="en-US" dirty="0"/>
          </a:p>
        </p:txBody>
      </p:sp>
      <p:pic>
        <p:nvPicPr>
          <p:cNvPr id="2" name="Picture 1"/>
          <p:cNvPicPr>
            <a:picLocks noChangeAspect="1"/>
          </p:cNvPicPr>
          <p:nvPr/>
        </p:nvPicPr>
        <p:blipFill>
          <a:blip r:embed="rId2"/>
          <a:stretch>
            <a:fillRect/>
          </a:stretch>
        </p:blipFill>
        <p:spPr>
          <a:xfrm>
            <a:off x="838200" y="438150"/>
            <a:ext cx="6600000" cy="2666667"/>
          </a:xfrm>
          <a:prstGeom prst="rect">
            <a:avLst/>
          </a:prstGeom>
        </p:spPr>
      </p:pic>
      <p:cxnSp>
        <p:nvCxnSpPr>
          <p:cNvPr id="4" name="Straight Arrow Connector 3"/>
          <p:cNvCxnSpPr/>
          <p:nvPr/>
        </p:nvCxnSpPr>
        <p:spPr>
          <a:xfrm flipH="1" flipV="1">
            <a:off x="2819400" y="1733550"/>
            <a:ext cx="1676400" cy="19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83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9600" y="133350"/>
            <a:ext cx="4558651" cy="4572000"/>
          </a:xfrm>
          <a:prstGeom prst="rect">
            <a:avLst/>
          </a:prstGeom>
        </p:spPr>
      </p:pic>
      <p:sp>
        <p:nvSpPr>
          <p:cNvPr id="5" name="TextBox 4"/>
          <p:cNvSpPr txBox="1"/>
          <p:nvPr/>
        </p:nvSpPr>
        <p:spPr>
          <a:xfrm>
            <a:off x="304800" y="438150"/>
            <a:ext cx="3733800" cy="2585323"/>
          </a:xfrm>
          <a:prstGeom prst="rect">
            <a:avLst/>
          </a:prstGeom>
          <a:noFill/>
        </p:spPr>
        <p:txBody>
          <a:bodyPr wrap="square" rtlCol="0">
            <a:spAutoFit/>
          </a:bodyPr>
          <a:lstStyle/>
          <a:p>
            <a:r>
              <a:rPr lang="en-US" dirty="0" smtClean="0"/>
              <a:t>The final stage of account creation is are a set of personality compatibility questions, which Campus Tap can use to suggest mentors/mentees who share similar interests, priorities, and characteristics. This part is optional as well, but may be beneficial to helping engage mentors and mentees with similar interests </a:t>
            </a:r>
            <a:endParaRPr lang="en-US" dirty="0"/>
          </a:p>
        </p:txBody>
      </p:sp>
    </p:spTree>
    <p:extLst>
      <p:ext uri="{BB962C8B-B14F-4D97-AF65-F5344CB8AC3E}">
        <p14:creationId xmlns:p14="http://schemas.microsoft.com/office/powerpoint/2010/main" val="34552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
            <a:ext cx="9018505" cy="1375595"/>
          </a:xfrm>
          <a:prstGeom prst="rect">
            <a:avLst/>
          </a:prstGeom>
        </p:spPr>
      </p:pic>
      <p:sp>
        <p:nvSpPr>
          <p:cNvPr id="5" name="TextBox 4"/>
          <p:cNvSpPr txBox="1"/>
          <p:nvPr/>
        </p:nvSpPr>
        <p:spPr>
          <a:xfrm>
            <a:off x="381000" y="1581150"/>
            <a:ext cx="7620000" cy="3139321"/>
          </a:xfrm>
          <a:prstGeom prst="rect">
            <a:avLst/>
          </a:prstGeom>
          <a:noFill/>
        </p:spPr>
        <p:txBody>
          <a:bodyPr wrap="square" rtlCol="0">
            <a:spAutoFit/>
          </a:bodyPr>
          <a:lstStyle/>
          <a:p>
            <a:r>
              <a:rPr lang="en-US" dirty="0" smtClean="0"/>
              <a:t>Once completed, your account will be created and you will be brought to your homepage. At the top of the homepage are different functions of Campus Tap</a:t>
            </a:r>
          </a:p>
          <a:p>
            <a:endParaRPr lang="en-US" dirty="0"/>
          </a:p>
          <a:p>
            <a:pPr marL="285750" indent="-285750">
              <a:buFont typeface="Arial" panose="020B0604020202020204" pitchFamily="34" charset="0"/>
              <a:buChar char="•"/>
            </a:pPr>
            <a:r>
              <a:rPr lang="en-US" dirty="0" smtClean="0"/>
              <a:t>People- This page will display all members in the Campus Tap system</a:t>
            </a:r>
          </a:p>
          <a:p>
            <a:pPr marL="285750" indent="-285750">
              <a:buFont typeface="Arial" panose="020B0604020202020204" pitchFamily="34" charset="0"/>
              <a:buChar char="•"/>
            </a:pPr>
            <a:r>
              <a:rPr lang="en-US" dirty="0" smtClean="0"/>
              <a:t>Groups- This page is where one can see all the Groups created in the system. All students will be placed into groups with Peer Mentors who will monitor activity and provide student support</a:t>
            </a:r>
          </a:p>
          <a:p>
            <a:pPr marL="285750" indent="-285750">
              <a:buFont typeface="Arial" panose="020B0604020202020204" pitchFamily="34" charset="0"/>
              <a:buChar char="•"/>
            </a:pPr>
            <a:r>
              <a:rPr lang="en-US" dirty="0" smtClean="0"/>
              <a:t>Jobs- This page is where mentors can post job shadow opportunities, and where students can see and apply to those opportunities</a:t>
            </a:r>
          </a:p>
          <a:p>
            <a:pPr marL="285750" indent="-285750">
              <a:buFont typeface="Arial" panose="020B0604020202020204" pitchFamily="34" charset="0"/>
              <a:buChar char="•"/>
            </a:pPr>
            <a:r>
              <a:rPr lang="en-US" dirty="0" smtClean="0"/>
              <a:t>Messages- This page is where a user can communicate in a group message or privately message users in the system</a:t>
            </a:r>
            <a:endParaRPr lang="en-US" dirty="0"/>
          </a:p>
        </p:txBody>
      </p:sp>
    </p:spTree>
    <p:extLst>
      <p:ext uri="{BB962C8B-B14F-4D97-AF65-F5344CB8AC3E}">
        <p14:creationId xmlns:p14="http://schemas.microsoft.com/office/powerpoint/2010/main" val="48217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002" y="133350"/>
            <a:ext cx="9018505" cy="1375595"/>
          </a:xfrm>
          <a:prstGeom prst="rect">
            <a:avLst/>
          </a:prstGeom>
        </p:spPr>
      </p:pic>
      <p:sp>
        <p:nvSpPr>
          <p:cNvPr id="5" name="TextBox 4"/>
          <p:cNvSpPr txBox="1"/>
          <p:nvPr/>
        </p:nvSpPr>
        <p:spPr>
          <a:xfrm>
            <a:off x="228600" y="1885950"/>
            <a:ext cx="7924800" cy="2308324"/>
          </a:xfrm>
          <a:prstGeom prst="rect">
            <a:avLst/>
          </a:prstGeom>
          <a:noFill/>
        </p:spPr>
        <p:txBody>
          <a:bodyPr wrap="square" rtlCol="0">
            <a:spAutoFit/>
          </a:bodyPr>
          <a:lstStyle/>
          <a:p>
            <a:r>
              <a:rPr lang="en-US" dirty="0" smtClean="0"/>
              <a:t>Notifications- This is where a user can see any notifications to their account (I.E. a message for another user, a response to a job shadow posting or application, </a:t>
            </a:r>
            <a:r>
              <a:rPr lang="en-US" dirty="0" err="1" smtClean="0"/>
              <a:t>etc</a:t>
            </a:r>
            <a:r>
              <a:rPr lang="en-US" dirty="0" smtClean="0"/>
              <a:t>)</a:t>
            </a:r>
          </a:p>
          <a:p>
            <a:endParaRPr lang="en-US" dirty="0"/>
          </a:p>
          <a:p>
            <a:r>
              <a:rPr lang="en-US" dirty="0" smtClean="0"/>
              <a:t>The profile button (top right) is where  a user can edit their profile, see their messages, and also see a list of the connected mentors or mentees, as well as log out of their current sessions</a:t>
            </a:r>
          </a:p>
          <a:p>
            <a:endParaRPr lang="en-US" dirty="0"/>
          </a:p>
          <a:p>
            <a:endParaRPr lang="en-US" dirty="0"/>
          </a:p>
        </p:txBody>
      </p:sp>
      <p:pic>
        <p:nvPicPr>
          <p:cNvPr id="6" name="Picture 5"/>
          <p:cNvPicPr>
            <a:picLocks noChangeAspect="1"/>
          </p:cNvPicPr>
          <p:nvPr/>
        </p:nvPicPr>
        <p:blipFill>
          <a:blip r:embed="rId3"/>
          <a:stretch>
            <a:fillRect/>
          </a:stretch>
        </p:blipFill>
        <p:spPr>
          <a:xfrm>
            <a:off x="3810000" y="3257550"/>
            <a:ext cx="1266021" cy="1696865"/>
          </a:xfrm>
          <a:prstGeom prst="rect">
            <a:avLst/>
          </a:prstGeom>
        </p:spPr>
      </p:pic>
      <p:cxnSp>
        <p:nvCxnSpPr>
          <p:cNvPr id="8" name="Straight Arrow Connector 7"/>
          <p:cNvCxnSpPr/>
          <p:nvPr/>
        </p:nvCxnSpPr>
        <p:spPr>
          <a:xfrm flipV="1">
            <a:off x="1295400" y="285750"/>
            <a:ext cx="7239000"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47800" y="361950"/>
            <a:ext cx="7543800" cy="2438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159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Create your Campus Tap account!</a:t>
            </a:r>
            <a:endParaRPr lang="en-US" dirty="0">
              <a:solidFill>
                <a:srgbClr val="19398A"/>
              </a:solidFill>
            </a:endParaRPr>
          </a:p>
        </p:txBody>
      </p:sp>
      <p:sp>
        <p:nvSpPr>
          <p:cNvPr id="3" name="Content Placeholder 2"/>
          <p:cNvSpPr>
            <a:spLocks noGrp="1"/>
          </p:cNvSpPr>
          <p:nvPr>
            <p:ph idx="1"/>
          </p:nvPr>
        </p:nvSpPr>
        <p:spPr/>
        <p:txBody>
          <a:bodyPr/>
          <a:lstStyle/>
          <a:p>
            <a:r>
              <a:rPr lang="en-US" dirty="0" smtClean="0"/>
              <a:t>Begin to create your account by using the link provided in the Campus Tap email, or </a:t>
            </a:r>
            <a:r>
              <a:rPr lang="en-US" dirty="0"/>
              <a:t>by going to https://salemstate.thecampustap.com</a:t>
            </a:r>
            <a:r>
              <a:rPr lang="en-US" dirty="0" smtClean="0"/>
              <a:t>/</a:t>
            </a:r>
            <a:endParaRPr lang="en-US" dirty="0">
              <a:solidFill>
                <a:srgbClr val="19398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00600" y="285750"/>
            <a:ext cx="2844744" cy="3394075"/>
          </a:xfrm>
          <a:prstGeom prst="rect">
            <a:avLst/>
          </a:prstGeom>
        </p:spPr>
      </p:pic>
      <p:sp>
        <p:nvSpPr>
          <p:cNvPr id="5" name="TextBox 4"/>
          <p:cNvSpPr txBox="1"/>
          <p:nvPr/>
        </p:nvSpPr>
        <p:spPr>
          <a:xfrm>
            <a:off x="533400" y="590550"/>
            <a:ext cx="3429000" cy="2862322"/>
          </a:xfrm>
          <a:prstGeom prst="rect">
            <a:avLst/>
          </a:prstGeom>
          <a:noFill/>
        </p:spPr>
        <p:txBody>
          <a:bodyPr wrap="square" rtlCol="0">
            <a:spAutoFit/>
          </a:bodyPr>
          <a:lstStyle/>
          <a:p>
            <a:r>
              <a:rPr lang="en-US" dirty="0" smtClean="0"/>
              <a:t>You will come to the Landing Page, and on the right hand side you will see where you can log in, using your email address and temporary password provided by Campus Tap</a:t>
            </a:r>
          </a:p>
          <a:p>
            <a:endParaRPr lang="en-US" dirty="0"/>
          </a:p>
          <a:p>
            <a:r>
              <a:rPr lang="en-US" dirty="0" smtClean="0"/>
              <a:t>After you log in and create your account, you can change the password in the Account Settings option </a:t>
            </a:r>
            <a:endParaRPr lang="en-US" dirty="0"/>
          </a:p>
        </p:txBody>
      </p:sp>
    </p:spTree>
    <p:extLst>
      <p:ext uri="{BB962C8B-B14F-4D97-AF65-F5344CB8AC3E}">
        <p14:creationId xmlns:p14="http://schemas.microsoft.com/office/powerpoint/2010/main" val="248590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67200" y="438150"/>
            <a:ext cx="3517308" cy="3394075"/>
          </a:xfrm>
          <a:prstGeom prst="rect">
            <a:avLst/>
          </a:prstGeom>
        </p:spPr>
      </p:pic>
      <p:sp>
        <p:nvSpPr>
          <p:cNvPr id="5" name="TextBox 4"/>
          <p:cNvSpPr txBox="1"/>
          <p:nvPr/>
        </p:nvSpPr>
        <p:spPr>
          <a:xfrm>
            <a:off x="304800" y="666750"/>
            <a:ext cx="3429000" cy="1200329"/>
          </a:xfrm>
          <a:prstGeom prst="rect">
            <a:avLst/>
          </a:prstGeom>
          <a:noFill/>
        </p:spPr>
        <p:txBody>
          <a:bodyPr wrap="square" rtlCol="0">
            <a:spAutoFit/>
          </a:bodyPr>
          <a:lstStyle/>
          <a:p>
            <a:r>
              <a:rPr lang="en-US" dirty="0" smtClean="0"/>
              <a:t>The first step will be to enter in your name, brief description of yourself, and other information listed (optional)</a:t>
            </a:r>
            <a:endParaRPr lang="en-US" dirty="0"/>
          </a:p>
        </p:txBody>
      </p:sp>
    </p:spTree>
    <p:extLst>
      <p:ext uri="{BB962C8B-B14F-4D97-AF65-F5344CB8AC3E}">
        <p14:creationId xmlns:p14="http://schemas.microsoft.com/office/powerpoint/2010/main" val="35943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438150"/>
            <a:ext cx="6685714" cy="2828571"/>
          </a:xfrm>
          <a:prstGeom prst="rect">
            <a:avLst/>
          </a:prstGeom>
        </p:spPr>
      </p:pic>
      <p:sp>
        <p:nvSpPr>
          <p:cNvPr id="5" name="TextBox 4"/>
          <p:cNvSpPr txBox="1"/>
          <p:nvPr/>
        </p:nvSpPr>
        <p:spPr>
          <a:xfrm>
            <a:off x="304800" y="666750"/>
            <a:ext cx="1600200" cy="2862322"/>
          </a:xfrm>
          <a:prstGeom prst="rect">
            <a:avLst/>
          </a:prstGeom>
          <a:noFill/>
        </p:spPr>
        <p:txBody>
          <a:bodyPr wrap="square" rtlCol="0">
            <a:spAutoFit/>
          </a:bodyPr>
          <a:lstStyle/>
          <a:p>
            <a:r>
              <a:rPr lang="en-US" dirty="0" smtClean="0"/>
              <a:t>Please enter in your educational information as well. If your school is not on the auto-populated list, add the school!</a:t>
            </a:r>
            <a:endParaRPr lang="en-US" dirty="0"/>
          </a:p>
        </p:txBody>
      </p:sp>
    </p:spTree>
    <p:extLst>
      <p:ext uri="{BB962C8B-B14F-4D97-AF65-F5344CB8AC3E}">
        <p14:creationId xmlns:p14="http://schemas.microsoft.com/office/powerpoint/2010/main" val="275365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819400" y="285750"/>
            <a:ext cx="6190086" cy="3246947"/>
          </a:xfrm>
          <a:prstGeom prst="rect">
            <a:avLst/>
          </a:prstGeom>
        </p:spPr>
      </p:pic>
      <p:sp>
        <p:nvSpPr>
          <p:cNvPr id="5" name="TextBox 4"/>
          <p:cNvSpPr txBox="1"/>
          <p:nvPr/>
        </p:nvSpPr>
        <p:spPr>
          <a:xfrm>
            <a:off x="152400" y="666750"/>
            <a:ext cx="2362200" cy="1477328"/>
          </a:xfrm>
          <a:prstGeom prst="rect">
            <a:avLst/>
          </a:prstGeom>
          <a:noFill/>
        </p:spPr>
        <p:txBody>
          <a:bodyPr wrap="square" rtlCol="0">
            <a:spAutoFit/>
          </a:bodyPr>
          <a:lstStyle/>
          <a:p>
            <a:r>
              <a:rPr lang="en-US" dirty="0" smtClean="0"/>
              <a:t>Please continue to fill in useful educational information about yourself.</a:t>
            </a:r>
          </a:p>
          <a:p>
            <a:endParaRPr lang="en-US" dirty="0"/>
          </a:p>
        </p:txBody>
      </p:sp>
    </p:spTree>
    <p:extLst>
      <p:ext uri="{BB962C8B-B14F-4D97-AF65-F5344CB8AC3E}">
        <p14:creationId xmlns:p14="http://schemas.microsoft.com/office/powerpoint/2010/main" val="348125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4200" y="285750"/>
            <a:ext cx="5828395" cy="3276600"/>
          </a:xfrm>
          <a:prstGeom prst="rect">
            <a:avLst/>
          </a:prstGeom>
        </p:spPr>
      </p:pic>
      <p:sp>
        <p:nvSpPr>
          <p:cNvPr id="5" name="TextBox 4"/>
          <p:cNvSpPr txBox="1"/>
          <p:nvPr/>
        </p:nvSpPr>
        <p:spPr>
          <a:xfrm>
            <a:off x="152400" y="666750"/>
            <a:ext cx="2819400" cy="1754326"/>
          </a:xfrm>
          <a:prstGeom prst="rect">
            <a:avLst/>
          </a:prstGeom>
          <a:noFill/>
        </p:spPr>
        <p:txBody>
          <a:bodyPr wrap="square" rtlCol="0">
            <a:spAutoFit/>
          </a:bodyPr>
          <a:lstStyle/>
          <a:p>
            <a:r>
              <a:rPr lang="en-US" dirty="0" smtClean="0"/>
              <a:t>Next, please provide your career information (most current or as much experience as you would like) This step is optional</a:t>
            </a:r>
          </a:p>
          <a:p>
            <a:endParaRPr lang="en-US" dirty="0"/>
          </a:p>
        </p:txBody>
      </p:sp>
    </p:spTree>
    <p:extLst>
      <p:ext uri="{BB962C8B-B14F-4D97-AF65-F5344CB8AC3E}">
        <p14:creationId xmlns:p14="http://schemas.microsoft.com/office/powerpoint/2010/main" val="234651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069" y="361950"/>
            <a:ext cx="6580952" cy="3657143"/>
          </a:xfrm>
          <a:prstGeom prst="rect">
            <a:avLst/>
          </a:prstGeom>
        </p:spPr>
      </p:pic>
      <p:sp>
        <p:nvSpPr>
          <p:cNvPr id="5" name="TextBox 4"/>
          <p:cNvSpPr txBox="1"/>
          <p:nvPr/>
        </p:nvSpPr>
        <p:spPr>
          <a:xfrm>
            <a:off x="152400" y="514350"/>
            <a:ext cx="2286000" cy="2031325"/>
          </a:xfrm>
          <a:prstGeom prst="rect">
            <a:avLst/>
          </a:prstGeom>
          <a:noFill/>
        </p:spPr>
        <p:txBody>
          <a:bodyPr wrap="square" rtlCol="0">
            <a:spAutoFit/>
          </a:bodyPr>
          <a:lstStyle/>
          <a:p>
            <a:r>
              <a:rPr lang="en-US" dirty="0" smtClean="0"/>
              <a:t>Optional-Provide </a:t>
            </a:r>
            <a:r>
              <a:rPr lang="en-US" dirty="0" smtClean="0"/>
              <a:t>information regarding the industries you </a:t>
            </a:r>
            <a:r>
              <a:rPr lang="en-US" dirty="0" smtClean="0"/>
              <a:t>are working/interested in as well as any interests you may have. </a:t>
            </a:r>
            <a:endParaRPr lang="en-US" dirty="0" smtClean="0"/>
          </a:p>
        </p:txBody>
      </p:sp>
    </p:spTree>
    <p:extLst>
      <p:ext uri="{BB962C8B-B14F-4D97-AF65-F5344CB8AC3E}">
        <p14:creationId xmlns:p14="http://schemas.microsoft.com/office/powerpoint/2010/main" val="330765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361950"/>
            <a:ext cx="6590476" cy="2695238"/>
          </a:xfrm>
          <a:prstGeom prst="rect">
            <a:avLst/>
          </a:prstGeom>
        </p:spPr>
      </p:pic>
      <p:sp>
        <p:nvSpPr>
          <p:cNvPr id="5" name="TextBox 4"/>
          <p:cNvSpPr txBox="1"/>
          <p:nvPr/>
        </p:nvSpPr>
        <p:spPr>
          <a:xfrm>
            <a:off x="152400" y="742950"/>
            <a:ext cx="1828800" cy="646331"/>
          </a:xfrm>
          <a:prstGeom prst="rect">
            <a:avLst/>
          </a:prstGeom>
          <a:noFill/>
        </p:spPr>
        <p:txBody>
          <a:bodyPr wrap="square" rtlCol="0">
            <a:spAutoFit/>
          </a:bodyPr>
          <a:lstStyle/>
          <a:p>
            <a:r>
              <a:rPr lang="en-US" dirty="0" smtClean="0"/>
              <a:t>Please select the “</a:t>
            </a:r>
            <a:r>
              <a:rPr lang="en-US" dirty="0" smtClean="0"/>
              <a:t>Mentor” </a:t>
            </a:r>
            <a:r>
              <a:rPr lang="en-US" dirty="0" smtClean="0"/>
              <a:t>role</a:t>
            </a:r>
            <a:endParaRPr lang="en-US" dirty="0"/>
          </a:p>
        </p:txBody>
      </p:sp>
      <p:cxnSp>
        <p:nvCxnSpPr>
          <p:cNvPr id="7" name="Straight Arrow Connector 6"/>
          <p:cNvCxnSpPr>
            <a:stCxn id="5" idx="2"/>
          </p:cNvCxnSpPr>
          <p:nvPr/>
        </p:nvCxnSpPr>
        <p:spPr>
          <a:xfrm>
            <a:off x="1066800" y="1389281"/>
            <a:ext cx="1524000" cy="115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7137154"/>
      </p:ext>
    </p:extLst>
  </p:cSld>
  <p:clrMapOvr>
    <a:masterClrMapping/>
  </p:clrMapOvr>
</p:sld>
</file>

<file path=ppt/theme/theme1.xml><?xml version="1.0" encoding="utf-8"?>
<a:theme xmlns:a="http://schemas.openxmlformats.org/drawingml/2006/main" name="Bertolon PWPT WHITE Master10_smith_0923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rtolon PWPT Master10 v2_edit" id="{AAB5B7C4-7E33-41FC-A854-A1C92B753E35}" vid="{F2062124-753E-4492-8D42-B21A1E072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Bertolon_PWPT_Master10_v2_Wide_screen</Template>
  <TotalTime>24</TotalTime>
  <Words>454</Words>
  <Application>Microsoft Office PowerPoint</Application>
  <PresentationFormat>On-screen Show (16:9)</PresentationFormat>
  <Paragraphs>25</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Bertolon PWPT WHITE Master10_smith_092310</vt:lpstr>
      <vt:lpstr>How to Create A Mentor Campus Tap Account</vt:lpstr>
      <vt:lpstr>Create your Campus Tap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Mentor Campus Tap Account</dc:title>
  <dc:creator>Harry Rumble</dc:creator>
  <cp:lastModifiedBy>Harry Rumble</cp:lastModifiedBy>
  <cp:revision>5</cp:revision>
  <dcterms:created xsi:type="dcterms:W3CDTF">2017-02-24T14:55:34Z</dcterms:created>
  <dcterms:modified xsi:type="dcterms:W3CDTF">2017-02-24T15:21:37Z</dcterms:modified>
</cp:coreProperties>
</file>