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1" r:id="rId3"/>
    <p:sldId id="262" r:id="rId4"/>
    <p:sldId id="263" r:id="rId5"/>
    <p:sldId id="259" r:id="rId6"/>
    <p:sldId id="258" r:id="rId7"/>
    <p:sldId id="260" r:id="rId8"/>
    <p:sldId id="264" r:id="rId9"/>
    <p:sldId id="257" r:id="rId10"/>
    <p:sldId id="268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269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6752-7A61-1B42-9CAB-E1F2DFE08A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CBA-2F7C-D446-B5A0-CA49537B15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35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6752-7A61-1B42-9CAB-E1F2DFE08A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CBA-2F7C-D446-B5A0-CA49537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1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6752-7A61-1B42-9CAB-E1F2DFE08A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CBA-2F7C-D446-B5A0-CA49537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6752-7A61-1B42-9CAB-E1F2DFE08A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CBA-2F7C-D446-B5A0-CA49537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6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6752-7A61-1B42-9CAB-E1F2DFE08A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CBA-2F7C-D446-B5A0-CA49537B15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1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6752-7A61-1B42-9CAB-E1F2DFE08A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CBA-2F7C-D446-B5A0-CA49537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6752-7A61-1B42-9CAB-E1F2DFE08A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CBA-2F7C-D446-B5A0-CA49537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1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6752-7A61-1B42-9CAB-E1F2DFE08A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CBA-2F7C-D446-B5A0-CA49537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6752-7A61-1B42-9CAB-E1F2DFE08A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CBA-2F7C-D446-B5A0-CA49537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2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D4E6752-7A61-1B42-9CAB-E1F2DFE08A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C37CBA-2F7C-D446-B5A0-CA49537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5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6752-7A61-1B42-9CAB-E1F2DFE08A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7CBA-2F7C-D446-B5A0-CA49537B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6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4E6752-7A61-1B42-9CAB-E1F2DFE08AA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C37CBA-2F7C-D446-B5A0-CA49537B15E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89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 Syllabus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Aug 27, 2015</a:t>
            </a:r>
          </a:p>
          <a:p>
            <a:r>
              <a:rPr lang="en-US" dirty="0" smtClean="0"/>
              <a:t>Marc Boots-Ebenfield</a:t>
            </a:r>
            <a:endParaRPr lang="en-US" dirty="0"/>
          </a:p>
          <a:p>
            <a:r>
              <a:rPr lang="en-US" dirty="0" smtClean="0"/>
              <a:t>Director, Center for Teaching Innovation</a:t>
            </a:r>
          </a:p>
        </p:txBody>
      </p:sp>
    </p:spTree>
    <p:extLst>
      <p:ext uri="{BB962C8B-B14F-4D97-AF65-F5344CB8AC3E}">
        <p14:creationId xmlns:p14="http://schemas.microsoft.com/office/powerpoint/2010/main" val="3750301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of a Course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89" y="1846263"/>
            <a:ext cx="2965272" cy="4022725"/>
          </a:xfrm>
        </p:spPr>
      </p:pic>
    </p:spTree>
    <p:extLst>
      <p:ext uri="{BB962C8B-B14F-4D97-AF65-F5344CB8AC3E}">
        <p14:creationId xmlns:p14="http://schemas.microsoft.com/office/powerpoint/2010/main" val="46371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Module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08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16257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Activities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08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34263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Keep </a:t>
            </a:r>
            <a:r>
              <a:rPr lang="en-US" sz="3200" dirty="0" smtClean="0"/>
              <a:t>it simple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Use </a:t>
            </a:r>
            <a:r>
              <a:rPr lang="en-US" sz="3200" dirty="0" smtClean="0"/>
              <a:t>same symbols for same concept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Use </a:t>
            </a:r>
            <a:r>
              <a:rPr lang="en-US" sz="3200" dirty="0" smtClean="0"/>
              <a:t>same colors for same symbols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Use </a:t>
            </a:r>
            <a:r>
              <a:rPr lang="en-US" sz="3200" dirty="0" smtClean="0"/>
              <a:t>icons/images &amp; text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7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7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Major </a:t>
            </a:r>
            <a:r>
              <a:rPr lang="en-US" sz="3200" dirty="0" smtClean="0"/>
              <a:t>outcomes /projects /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Where </a:t>
            </a:r>
            <a:r>
              <a:rPr lang="en-US" sz="3200" dirty="0" smtClean="0"/>
              <a:t>the activities occur (class/online)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Levels </a:t>
            </a:r>
            <a:r>
              <a:rPr lang="en-US" sz="3200" dirty="0" smtClean="0"/>
              <a:t>of activities (Bloom’s pyramid)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How </a:t>
            </a:r>
            <a:r>
              <a:rPr lang="en-US" sz="3200" dirty="0" smtClean="0"/>
              <a:t>activities tie together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278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Reach </a:t>
            </a:r>
            <a:r>
              <a:rPr lang="en-US" sz="3200" dirty="0" smtClean="0"/>
              <a:t>nonverbal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Multimodal </a:t>
            </a:r>
            <a:r>
              <a:rPr lang="en-US" sz="3200" dirty="0" smtClean="0"/>
              <a:t>presentation increases retention by all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Teach </a:t>
            </a:r>
            <a:r>
              <a:rPr lang="en-US" sz="3200" dirty="0" smtClean="0"/>
              <a:t>a new form of organization/presentation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Foster </a:t>
            </a:r>
            <a:r>
              <a:rPr lang="en-US" sz="3200" dirty="0" smtClean="0"/>
              <a:t>better course design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46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Graphic Syllabi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Concept </a:t>
            </a:r>
            <a:r>
              <a:rPr lang="en-US" sz="3200" dirty="0" smtClean="0"/>
              <a:t>maps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Flow </a:t>
            </a:r>
            <a:r>
              <a:rPr lang="en-US" sz="3200" dirty="0" smtClean="0"/>
              <a:t>charts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Tree </a:t>
            </a:r>
            <a:r>
              <a:rPr lang="en-US" sz="3200" dirty="0" smtClean="0"/>
              <a:t>diagrams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Matrices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899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eer-dev-syllabu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46" r="-934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872835" y="6179130"/>
            <a:ext cx="2978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Concept Map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643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CON1101_Moryl_conceptM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99" r="-36599"/>
          <a:stretch>
            <a:fillRect/>
          </a:stretch>
        </p:blipFill>
        <p:spPr>
          <a:xfrm>
            <a:off x="101600" y="101600"/>
            <a:ext cx="9042400" cy="6756400"/>
          </a:xfrm>
        </p:spPr>
      </p:pic>
      <p:sp>
        <p:nvSpPr>
          <p:cNvPr id="2" name="TextBox 1"/>
          <p:cNvSpPr txBox="1"/>
          <p:nvPr/>
        </p:nvSpPr>
        <p:spPr>
          <a:xfrm>
            <a:off x="166254" y="5715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Flow Chart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577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pendix-3-Graphic-outcomes-map-7353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00" r="-36300"/>
          <a:stretch>
            <a:fillRect/>
          </a:stretch>
        </p:blipFill>
        <p:spPr>
          <a:xfrm>
            <a:off x="173182" y="-90054"/>
            <a:ext cx="9144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55418" y="5320145"/>
            <a:ext cx="294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Tree Diagram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165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08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314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Course_Mar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 rot="10800000">
            <a:off x="-233574" y="71296"/>
            <a:ext cx="9998558" cy="6786704"/>
          </a:xfrm>
        </p:spPr>
      </p:pic>
    </p:spTree>
    <p:extLst>
      <p:ext uri="{BB962C8B-B14F-4D97-AF65-F5344CB8AC3E}">
        <p14:creationId xmlns:p14="http://schemas.microsoft.com/office/powerpoint/2010/main" val="40386586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</TotalTime>
  <Words>130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Graphic Syllabus</vt:lpstr>
      <vt:lpstr>What to MAP</vt:lpstr>
      <vt:lpstr>Benefits</vt:lpstr>
      <vt:lpstr>Types of Graphic Syllabi</vt:lpstr>
      <vt:lpstr>PowerPoint Presentation</vt:lpstr>
      <vt:lpstr>PowerPoint Presentation</vt:lpstr>
      <vt:lpstr>PowerPoint Presentation</vt:lpstr>
      <vt:lpstr>Matrix</vt:lpstr>
      <vt:lpstr>PowerPoint Presentation</vt:lpstr>
      <vt:lpstr>Flow of a Course</vt:lpstr>
      <vt:lpstr>Learning Module</vt:lpstr>
      <vt:lpstr>Unit Activities</vt:lpstr>
      <vt:lpstr>How to Create Them</vt:lpstr>
      <vt:lpstr>In PPT</vt:lpstr>
    </vt:vector>
  </TitlesOfParts>
  <Company>Salem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Maps</dc:title>
  <dc:creator>Marc Boots-Ebenfield</dc:creator>
  <cp:lastModifiedBy>Marc Boots-Ebenfield</cp:lastModifiedBy>
  <cp:revision>8</cp:revision>
  <dcterms:created xsi:type="dcterms:W3CDTF">2014-06-03T12:30:41Z</dcterms:created>
  <dcterms:modified xsi:type="dcterms:W3CDTF">2015-08-26T17:48:21Z</dcterms:modified>
</cp:coreProperties>
</file>